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956" autoAdjust="0"/>
  </p:normalViewPr>
  <p:slideViewPr>
    <p:cSldViewPr>
      <p:cViewPr>
        <p:scale>
          <a:sx n="100" d="100"/>
          <a:sy n="100" d="100"/>
        </p:scale>
        <p:origin x="-37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B90C0-7BE7-4FA0-B389-7C9C33F9B12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D8C84B-7015-4EFE-8768-3DE6B5F0A6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6794673" cy="17728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Выполнила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Таратухина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Софья Сергеевна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ученица: 4 Г класса, МБОУ СОШ №57 г. Иркутска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2018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Анимация «Наступление Нового года»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017871" cy="4581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4020" y="3429000"/>
            <a:ext cx="36004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913E-6 L -0.37118 0.26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412776"/>
            <a:ext cx="379452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0.03357 C -0.01476 0.04792 0.04774 0.06204 0.07517 0.07963 C 0.10261 0.09954 0.11684 0.12315 0.13021 0.14653 C 0.14497 0.17037 0.13021 0.18982 0.11684 0.21158 C 0.10261 0.23171 0.08229 0.25324 0.03316 0.27107 C -0.00764 0.28935 -0.07691 0.30347 -0.15208 0.31435 C -0.22135 0.325 -0.30399 0.33241 -0.38646 0.33588 C -0.46927 0.34028 -0.55139 0.34028 -0.62812 0.33588 C -0.71059 0.33241 -0.78646 0.32361 -0.84844 0.3088 C -0.91024 0.29653 -0.96493 0.28033 -0.99288 0.26065 C -1.0276 0.24236 -1.04045 0.2169 -1.04045 0.19722 C -1.04774 0.17755 -1.04045 0.15394 -1.00608 0.1338 C -0.97274 0.1162 -0.91024 0.10185 -0.82795 0.09445 C -0.74444 0.08912 -0.66163 0.09607 -0.60677 0.10926 C -0.55868 0.12153 -0.52448 0.1412 -0.51719 0.16505 C -0.51719 0.18843 -0.52448 0.20995 -0.55868 0.22778 C -0.59375 0.24607 -0.58646 0.24977 -0.72396 0.27315 C -0.84844 0.29792 -0.97274 0.29097 -1.04774 0.29329 C -1.12326 0.29329 -1.18542 0.28519 -1.26059 0.27824 C -1.34392 0.26945 -1.41215 0.25324 -1.46146 0.23912 C -1.5092 0.22431 -1.52969 0.20625 -1.55712 0.17755 C -1.5776 0.14861 -1.5776 0.1338 -1.5776 0.11227 C -1.5776 0.09074 -1.5776 0.06898 -1.5776 0.04792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7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542506" cy="4130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367472"/>
            <a:ext cx="3655990" cy="46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24467 C 0.10417 0.23588 0.1198 0.22778 0.12691 0.21805 C 0.13368 0.20717 0.13716 0.19444 0.14046 0.18125 C 0.14445 0.16921 0.14046 0.1574 0.13716 0.14629 C 0.13368 0.13518 0.12865 0.12291 0.11632 0.11296 C 0.10625 0.1037 0.08889 0.0956 0.07014 0.08958 C 0.05261 0.08403 0.03212 0.08032 0.01129 0.07778 C -0.00937 0.07685 -0.03003 0.07685 -0.04913 0.07778 C -0.06979 0.08032 -0.08871 0.08449 -0.10416 0.09259 C -0.11996 0.0993 -0.1335 0.10879 -0.14045 0.11921 C -0.14895 0.12893 -0.15243 0.14328 -0.15243 0.1537 C -0.15416 0.16412 -0.15243 0.17731 -0.14375 0.18842 C -0.13541 0.19815 -0.11996 0.20694 -0.0993 0.21065 C -0.07812 0.21365 -0.05763 0.20856 -0.04392 0.20185 C -0.03177 0.19514 -0.02309 0.18472 -0.02135 0.17222 C -0.02135 0.15903 -0.02309 0.14699 -0.03177 0.13703 C -0.04045 0.12662 -0.03871 0.12523 -0.07309 0.1125 C -0.10416 0.09884 -0.13541 0.10254 -0.15416 0.10139 C -0.17309 0.10139 -0.18854 0.10555 -0.20729 0.10926 C -0.22847 0.11481 -0.24531 0.12291 -0.25781 0.13148 C -0.26996 0.13889 -0.27482 0.14861 -0.28159 0.16412 C -0.28645 0.18032 -0.28645 0.18842 -0.28645 0.20046 C -0.28645 0.21157 -0.28645 0.22407 -0.28645 0.23588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2639 L 0.43194 0.3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4000" cy="6822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6" y="1063288"/>
            <a:ext cx="3666464" cy="4704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2568512"/>
            <a:ext cx="569393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1.94444E-6 0.03495 -0.0467 0.06204 -0.10347 0.06204 C -0.16198 0.06204 -0.20851 0.03495 -0.20851 1.85185E-6 C -0.20851 -0.03496 -0.25521 -0.06204 -0.31372 -0.06204 C -0.37049 -0.06204 -0.41702 -0.03496 -0.41702 1.85185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40171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0.0493 C -0.03559 0.05486 -0.00955 0.06041 0.00191 0.06736 C 0.01337 0.07523 0.01927 0.08449 0.02482 0.09375 C 0.03107 0.10301 0.02482 0.11065 0.01927 0.11944 C 0.01337 0.12708 0.00469 0.13565 -0.01563 0.14259 C -0.03281 0.14953 -0.06163 0.15555 -0.09323 0.15972 C -0.1224 0.16412 -0.15695 0.1669 -0.19132 0.16828 C -0.22604 0.1699 -0.26059 0.1699 -0.29236 0.16828 C -0.32709 0.1669 -0.35868 0.16342 -0.38455 0.15787 C -0.41059 0.15277 -0.43334 0.14629 -0.44479 0.13842 C -0.45938 0.13148 -0.46493 0.12129 -0.46493 0.11365 C -0.46806 0.10602 -0.46493 0.09652 -0.45035 0.08889 C -0.43646 0.08171 -0.41059 0.07615 -0.37604 0.07315 C -0.34097 0.07106 -0.3066 0.07384 -0.28351 0.07893 C -0.26354 0.08379 -0.24896 0.09166 -0.24601 0.10069 C -0.24601 0.11018 -0.24896 0.11852 -0.26354 0.12592 C -0.27813 0.13287 -0.275 0.13426 -0.33264 0.14352 C -0.38455 0.15324 -0.43646 0.15046 -0.46806 0.15139 C -0.49948 0.15139 -0.52552 0.14861 -0.55712 0.14583 C -0.59219 0.14213 -0.62066 0.13565 -0.64115 0.12986 C -0.66111 0.12407 -0.66979 0.11713 -0.68125 0.10602 C -0.68993 0.09444 -0.68993 0.08889 -0.68993 0.08032 C -0.68993 0.07176 -0.68993 0.06319 -0.68993 0.0548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159672" cy="4011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1981372" cy="3234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37" y="1844823"/>
            <a:ext cx="3644825" cy="46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6 0.12107 C -0.05139 0.12338 -0.0191 0.12547 -0.00486 0.12848 C 0.00937 0.13149 0.01667 0.13542 0.02361 0.13912 C 0.03108 0.14283 0.02361 0.14607 0.01667 0.14954 C 0.00937 0.15255 -0.00122 0.15602 -0.02656 0.1588 C -0.04774 0.16181 -0.08351 0.16412 -0.12257 0.16574 C -0.15851 0.1676 -0.20122 0.16875 -0.24392 0.16922 C -0.28681 0.16991 -0.32952 0.16991 -0.3691 0.16922 C -0.41181 0.16875 -0.45087 0.16736 -0.48299 0.16505 C -0.51528 0.16297 -0.54375 0.16042 -0.55799 0.15718 C -0.57604 0.1544 -0.58281 0.15024 -0.58281 0.14699 C -0.58646 0.14399 -0.58281 0.14028 -0.56476 0.13704 C -0.5474 0.13426 -0.51528 0.13195 -0.47257 0.13079 C -0.42917 0.12986 -0.38646 0.13102 -0.35799 0.13311 C -0.33316 0.13496 -0.31528 0.1382 -0.31146 0.1419 C -0.31146 0.14561 -0.31528 0.14908 -0.33316 0.15209 C -0.35122 0.15486 -0.3474 0.15533 -0.41858 0.15926 C -0.48299 0.1632 -0.5474 0.16204 -0.58646 0.16227 C -0.62552 0.16227 -0.65764 0.16111 -0.6967 0.16019 C -0.74011 0.15857 -0.77535 0.15602 -0.8007 0.15371 C -0.82552 0.15139 -0.83611 0.14861 -0.85035 0.14399 C -0.86077 0.13936 -0.86077 0.13704 -0.86077 0.13357 C -0.86077 0.1301 -0.86077 0.12662 -0.86077 0.12338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2057772"/>
            <a:ext cx="2611192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1981372" cy="3234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36203"/>
            <a:ext cx="340665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70608 0.0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9969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3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26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Анимация «Наступление Нового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2017-12-23T05:15:09Z</dcterms:created>
  <dcterms:modified xsi:type="dcterms:W3CDTF">2018-01-15T13:34:00Z</dcterms:modified>
</cp:coreProperties>
</file>