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7-03-03T13:28:49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21550 2691,'0'0,"0"24,0-24,0 23,24-23,0 0,-24 0,23 0,1 24,-24-24,24 0,-24 0,24 24,-24-24,24 24,-1-24,-23 0,24 0,-24 0,24-24,-24 0,0 24,0-24,0 24,0-23,0 23,0-24,0 0,0 24,0-24,0 24,0-24,24 24,-24-23,0-1,0 24,0-24,0 24,0-24,0 24,0-24,0 0,0 24,0-23,0 23,-24-24,0 24,24 0,-24 0,24-24,-23 24,23-24,-24 0,0 24,24-23,-24 23,24 0,-24-24,24 24,-23 0,-1-24,24 0,-24 24,24 0,-24 0,24 0,-24 0,0 0,24 0,-23 0,23 0,-24 24,24-24,0 24,0-24,0 24,0-24,0 23,0 1,0-24,0 24,0-24,0 71,24-47,-24 24,0-24,0 23,0-23,0-24,23 48,-23-48,0 24,0-24,0 23,0-23,0 24,0 0,24-24,-24 0,24 0,-24 0,24 0,-24 0,24 0,0 0,-24 0,23 0,-23 0,48-24,-48 0,24 24,-24-23,0 23,0-24,24 0,-24 24,0-24,0 24,0-24,0 24,0-23,0-1,0 0,0 0,0 0,0 0,0 24,0-23,0-1,0 0,0 24,0-24,0 24,0-24,-24 1,0 23,24 0,-24 0,24 0,-24 0,24 0,-23 0,-1 0,24 23,0-23,0 24,0-24,0 24,0-24,0 24,0 0,0-24,0 23,0-23,0 24,0-24,24 0,-24 0,23-24,-23 1,0 23,0-24,0 24,0-24,0 24,-23-24,-1 24,24 0,-24-24,24 1,0 23,0 23,0-23,0 24,0-24,0 24,24 0,0 23,-1-23,-23 0,48 0,-48-24,24-24</inkml:trace>
  <inkml:trace contextRef="#ctx0" brushRef="#br0" timeOffset="3546.875">23360 2596,'-24'-24,"24"24,-24-24,24 24,-24-24,24 0,-24 24,24-24,-23 24,-1 0,24-23,-24 23,24-24,-24 0,24 24,-24 0,1 0,23-24,-24 24,24 0,-24 0,24 0,-48 0,24 0,1 0,-1 0,24 0,-24 0,24 0,-48 0,48 0,-23 0,23 0,-48 0,48 0,-24 0,24 24,-24-24,24 0,-23 0,-1 24,24 23,0 1,0-24,0 24,0-25,0 49,0-48,0 23,0-23,0-24,0 24,0 0,0-24,0 23,0 1,0-24,0 24,0 48,24-49,-24 1,47 24,-23-24,24 23,-48-23,47-24,-47 24,24-24,-24 0,24 24,-24-24,24 0,-1 0,25 0,-24 0,0 0,0 0,-24 0,23 0,1 0,0 0,0-24,0 0,-1 24,-23-24,24 24,-24-24,0 1,0 23,0-24,0 0,24 24,-24-24,0 0,0-23,0-1,0 48,0-24,0 24,0-47,0 47,0-24,0 0,0 0,0 24,0-24,0 24,0-23,0-1,0 0,0 24,0-24,0 24,0-24,-24 24,0-23,24 23,-23 0,23 0,-24 0,24 0,-24 0,0 0,24 0,-24 0,-47 0,23 0,1 0,23 23,0-23,0 24,0 0,24-24,-23 0,23 24,-24-24,0 24,24-24,0 23,0-23,0 24,0 0,0-24,0 24,0-24,0 47,0-23,0-24,0 24,24 0,-24-24,24 24,-24-24,23 0,1 24,-24-24,24 0,-24 0,24 0,0 0,23 0,-23 0,-24 0,24 0,24-48,-48 48,47-48,-47 48,24-24,-24 1,0-1,0 0,0 0,24 0,-24 24,0-23,0-1,0 24,0-24,0 24,0-24,0 24,0-47,-24 23,0 24,0-24,24 0,-23 24,-1-24,24 24,-24 0,24-24,-24 24,24 0,-24 0,0 0,24 0,-23 0,23 0,-24 0,24 24,0-24,0 24,0-24,0 24,0-24,0 24,0 0,0-1,0 1,0 0,0 0,0-24,0 47,24-47,-1 48,1-48,-24 0,24 0,-24 0,24-24,-24 0,0 24,0-23,0 23,24 0,-24-24,0 0,0 24,0-24,-24 24,0-24,24 24,0-23,0-1</inkml:trace>
  <inkml:trace contextRef="#ctx0" brushRef="#br0" timeOffset="5906.25">21217 4429,'-24'-24,"24"24,0 24,0-24,0 24,0-24,0 24,0-24,0 24,0-1,0-23,0 24,0-24,0 24,0-24,24 24,-24 0,23-24,-23 23,48 25,-24 0,0-25,23 25,-47-48,24 24,0-24,-24 0,24 24,-24-24,23 24,-23-24,48 0,-24 23,24 1,-25 0,1-24,24 24,-1 0,-23-1,48-23,-48 0,23 0,-23 0,0 0,23 0,-47 24,24-24,24 0,-24 0,-1 0,1 0,-24 0,24 0,24 0,-48 0,23 0,1 0,0 0,0 0,47 0,-47 0,24 0,-24 0,-1 0,-23 0,24 0,0 0,24 0,-48 0,24 0,23 0,-23 0,0 0,0 0,-1 0,1 0,0-24,-24 24,48-47,-48 47,23-24,-23 0,24 24,-24-24,48 1,-24 23,-1-24,-23 24,24-24,-24 0,48 24,0-48,-48 48,23-23,-23-1,24 24,-24-24,24 24,0-24,-24 24,0-24,0 1,24 23,-24-24,0 24,0-24,0 24,0-24,0 0,0 24,0-23,0 23,0-24,0 24,0-24,0 0,0 24,23-24,-23 24,0-24,0 24,0-23</inkml:trace>
  <inkml:trace contextRef="#ctx0" brushRef="#br0" timeOffset="11546.8748">21240 4453,'0'-24,"0"0,0 24,0-24,0 24,0-23,0-1,0 0,0 24,0-24,0 0,0 1,24 23,-24-24,0 24,0-24,24 24,-24-24,24 24,-24 0,24-24,-24 24,23 0,1-23,0-1,-24 24,48-24,-48 24,71-72,-23 72,-1 0,-23-23,24-1,23-24,-23 24,-48 24,48-23,-48 23,23-48,1 48,0 0,-24 0,24 0,0-24,-1 24,1 0,-24 0,24 0,0 0,0-24,-1 24,1 0,-24 0,24 0,-24 0,24 0,-24 0,24 0,-1 0,-23 0,24 0,-24 0,24 0,-24 0,24 24,0-24,-24 0,24 0,-24 0,23 0,-23 0,24 0,0 0,-24 0,24 0,-24 0,24 0,-24 0,23 0,1 0,-24 0,24 0,0 0,-24 0,24 24,0-24,-24 0,23 0,-23 0,24 0,-24 0,24 0,0 0,-24 0,24 24,-24-24,23 24,-23-24,24 0,0 0,-24 23,0-23,0 24,24-24,-24 24,24-24,-24 0,23 24,-23-24,24 0,0 24,-24-24,24 0,-24 0,24 23,-24-23,0 24,0-24,0 24,0-24,23 24,-23 0,24-24,-24 24,0-24,24 23,-24-23,0 24,0 0,0-24,0 24,24-24,-24 24,0-24,0 23,0 1,0-24,0 24,0-24,0 24,24-24,-24 24,24-1,-24-23,23 24,-23-24,24 24,0-24,-24 24,24 0,-24-24,24 0,-24 24,23-24,1 0,-24 0,24 23,-24-23,0 24,0-24,0 24,0-24,0 24,0 0,0-24,0 23,0-23,-24 24,0-24,24 24,0 0,-23-24,23 24,0-24,-24 23,24-23,-24 24,0 0</inkml:trace>
  <inkml:trace contextRef="#ctx0" brushRef="#br0" timeOffset="23359.375">15454 18788,'0'0,"0"-24,0 24,0-24,0 1,0 23,0-24,0 24,0-48,0 24,0 24,24-47,-24 47,0-24,0 24,0-24,0 0,0 0,0 24,24-23,-24 23,0-24,23 24,-23-24,0 0,0-23,24 23,-24 0,0 24,0-24,24 24,-24-24,0 1,0 23,24-24,-24 24,0-24,0 24,0-24,24 0,-24 24,0-24,0 24,23-23,-23 23,0-24,0 0,0 24,0-24,0 24,24-24,-24 24,0-23,24-1,-24 24,0-24,0 24,0-24,24 24,-24-24,0 1,0 23,0-24,0 24,0-24,0 24,24 0,-24 0,24 24,-24-24,0 24,23-24,-23 23,0-23,0 24,0 0,24-24,-24 24,0-24,0 24,0-24,0 23,0 1,0-24,0 24,0-24,0 24,0-24,24 24,-24-1,0-23,0 24,0-24,0 24,0-24,0 24,0 0,0-24,0 24,0-24,0 23,0-23,24 24,-24 0,0-24,0 24,24-24,-24 24,0-24,0 23,0 1,0-24,0 24,0-24,0 24,0-24,0 24,0-1,0-23,0 24,23-24,-23 24,0-24,0 24,0-24,0 24,0 0,0-24,0 23,0-23,0 24,0-24,24 24,-24 0,0-24,0 24,0-24,24 23,-24-23,0 24,24 0,-24-24,24 24,-24-24,0 24,0-24,0 23,0 1</inkml:trace>
  <inkml:trace contextRef="#ctx0" brushRef="#br0" timeOffset="24781.25">15502 18526,'0'0,"23"0,-23 0,24 0,-24 0,24 0,-24 0,24 0,0 0,-24 0,23 0,-23 24,24-24,-24 0,24 0,0 0,-24 0,24 0,-24 0,24 0,-24 0,23 0,1 0,-24 0,24 0,-24 0,24 0,-24 0,24 0,-1 0,-23-24,24 24,-24 0</inkml:trace>
  <inkml:trace contextRef="#ctx0" brushRef="#br0" timeOffset="27890.625">16383 18836,'0'-24,"0"0,0 24,0-24,0 24,0-24,0 24,0-23,0-1,0 24,0-24,0 24,0-24,0 24,0-24,23 1,-23 23,0-24,0 24,0-24,0 24,0-24,0 0,0 24,0-24,24 24,-24-23,0 23,0-24,0 0,0 24,0-24,0 24,0-24,0 24,0-23,24-1,-24 24,24 0,-24 0,24 0,-24 0,24 24,-1-24,-23 23,24-23,-24 0,24 24,-24-24,24 0,0 24,-24-24,23 24,-23-24,24 24,-24-24,24 23,0 1,-24-24,0 24,0-24,24 0,-24 0,23-24,-23 0,24 24,-24 0,24-23,0-1,-24 24,47-24,1 0,0 24,23-47,-23 23,-1 24,25-24,-24 24,-1-48,-47 48,48-23,-24 23,-1 0,-23-24,24 0,-24 24,24 0,-24 0,24 0,0 0,-24 24,0-24,0 24,0-24,0 23,0-23,0 24,0 0,0-24,0 24,0-24,0 24,23-24,-23 23,0 1,0-24,0 24,0-24,0 24,0-24,0 24,0-1,0-23,0 24,0-24,0 24,0-24,0 24,0 0,0-24,0 24,0-24,0 23,0-23,24 24,-24 0,0-24,0 24,0-24,0 24,0-24,0 23,0 1,0-24,0 24,0-24,0 24,0-24,0 24,24-1,-24-23,0 24,-24-24</inkml:trace>
  <inkml:trace contextRef="#ctx0" brushRef="#br0" timeOffset="29546.875">17811 18598,'24'0,"0"0,-24 0,24 0,-24 0,24 0,-24 0,23 0,-23 0,24 0,0 0,-24 0,24 0,-24 0,24-24,-24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61E64-ABDB-4ECF-9CCA-A9BA8F6452FA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C8CD-4CD8-4088-887D-042C29987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3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Л</a:t>
            </a:r>
          </a:p>
          <a:p>
            <a:r>
              <a:rPr lang="ru-RU" dirty="0" smtClean="0"/>
              <a:t>Д</a:t>
            </a:r>
          </a:p>
          <a:p>
            <a:r>
              <a:rPr lang="ru-RU" dirty="0" smtClean="0"/>
              <a:t>Д</a:t>
            </a:r>
          </a:p>
          <a:p>
            <a:r>
              <a:rPr lang="ru-RU" dirty="0" smtClean="0"/>
              <a:t>Д</a:t>
            </a:r>
          </a:p>
          <a:p>
            <a:r>
              <a:rPr lang="ru-RU" dirty="0" smtClean="0"/>
              <a:t>Ль</a:t>
            </a:r>
          </a:p>
          <a:p>
            <a:r>
              <a:rPr lang="ru-RU" dirty="0" smtClean="0"/>
              <a:t>Д</a:t>
            </a:r>
          </a:p>
          <a:p>
            <a:r>
              <a:rPr lang="ru-RU" dirty="0" smtClean="0"/>
              <a:t>Л</a:t>
            </a:r>
          </a:p>
          <a:p>
            <a:r>
              <a:rPr lang="ru-RU" dirty="0" err="1" smtClean="0"/>
              <a:t>элэ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8CD-4CD8-4088-887D-042C29987E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4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EBD554-B4C3-4F06-993D-04753BEADC40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61975B-39E7-4C2C-9C67-0DCE829C37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348880"/>
            <a:ext cx="6355040" cy="3044624"/>
          </a:xfrm>
        </p:spPr>
        <p:txBody>
          <a:bodyPr/>
          <a:lstStyle/>
          <a:p>
            <a:pPr algn="l"/>
            <a:r>
              <a:rPr lang="ru-RU" sz="7200" dirty="0" smtClean="0"/>
              <a:t>К       лобок  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60648"/>
            <a:ext cx="3888432" cy="1260629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Выполнила : ученица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4г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класса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СОШ №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57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Иркутска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Коробова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Софья Анатольевна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067612"/>
            <a:ext cx="14874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587727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2018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14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3395E-6 C 0.00138 -0.01873 0.00121 -0.04833 0.01787 -0.0555 C 0.03228 -0.0747 0.0526 -0.07956 0.07013 -0.09135 C 0.07621 -0.09528 0.08228 -0.09598 0.08801 -0.1013 C 0.09183 -0.10083 0.10364 -0.10037 0.10902 -0.09736 C 0.1151 -0.09389 0.12065 -0.09043 0.1269 -0.08742 C 0.13576 -0.0784 0.14548 -0.06684 0.1552 -0.05967 C 0.16405 -0.05319 0.17464 -0.04972 0.18367 -0.04371 C 0.20051 -0.03238 0.18819 -0.03793 0.1986 -0.03377 C 0.21058 -0.0229 0.22482 -0.01549 0.23732 -0.00578 C 0.25069 0.00463 0.2618 0.01619 0.27621 0.02382 C 0.28471 0.03585 0.30103 0.0444 0.31197 0.0518 C 0.31596 0.05458 0.31874 0.0599 0.32239 0.0636 C 0.33697 0.07794 0.33541 0.07655 0.34635 0.08349 C 0.35433 0.09436 0.3651 0.10476 0.37621 0.10939 C 0.38367 0.1198 0.38211 0.11517 0.38211 0.13714 C 0.38211 0.14778 0.38246 0.15865 0.38055 0.16906 C 0.37985 0.17276 0.37638 0.17391 0.37464 0.17692 C 0.37291 0.17993 0.37204 0.18386 0.37013 0.18686 C 0.36614 0.19288 0.36128 0.1938 0.35676 0.19889 C 0.34635 0.21022 0.3401 0.22479 0.3269 0.2308 C 0.32569 0.23196 0.3177 0.24098 0.31492 0.2426 C 0.31214 0.24422 0.30607 0.24653 0.30607 0.24653 C 0.29305 0.25809 0.27916 0.26434 0.26423 0.27035 C 0.25867 0.27821 0.26371 0.2729 0.25225 0.27636 C 0.22326 0.28538 0.24739 0.2803 0.22395 0.28446 C 0.21631 0.29117 0.20833 0.28885 0.19999 0.2944 C 0.18246 0.30597 0.16232 0.30851 0.14322 0.31221 C 0.12239 0.31614 0.10138 0.31776 0.08055 0.32216 C 0.06006 0.32632 0.0401 0.33141 0.01944 0.33418 C 0.00746 0.33881 -0.00261 0.33788 -0.01494 0.33418 C -0.02223 0.32747 -0.03108 0.32493 -0.03872 0.31822 C -0.04463 0.31314 -0.04966 0.30574 -0.05522 0.30019 C -0.06372 0.29163 -0.07327 0.28377 -0.08213 0.27636 C -0.09098 0.26896 -0.09879 0.25879 -0.10886 0.25463 C -0.1139 0.24954 -0.11876 0.24722 -0.12379 0.2426 C -0.12605 0.23844 -0.12935 0.2352 -0.13126 0.2308 C -0.13716 0.21693 -0.12779 0.2271 -0.13733 0.21878 C -0.13959 0.2093 -0.14324 0.20167 -0.14619 0.19288 C -0.14983 0.18224 -0.15261 0.17137 -0.15678 0.16119 C -0.15904 0.15564 -0.16181 0.15056 -0.16424 0.14524 C -0.16529 0.14315 -0.1672 0.13922 -0.1672 0.13922 C -0.16911 0.13136 -0.17015 0.12327 -0.17466 0.11748 C -0.17414 0.09644 -0.17622 0.06036 -0.17015 0.03585 C -0.16841 0.02868 -0.16546 0.02058 -0.16268 0.01388 C -0.1599 0.00717 -0.15365 -0.00578 -0.15365 -0.00578 C -0.1514 -0.01549 -0.1448 -0.02336 -0.14029 -0.03168 C -0.13508 -0.0414 -0.13056 -0.05204 -0.12536 -0.06152 C -0.12362 -0.06452 -0.12119 -0.06684 -0.11945 -0.06961 C -0.11633 -0.0747 -0.11042 -0.08534 -0.11042 -0.08534 C -0.10834 -0.09343 -0.09584 -0.11147 -0.08959 -0.11725 C -0.08699 -0.1272 -0.08351 -0.12743 -0.07761 -0.13321 C -0.06598 -0.14477 -0.05799 -0.16027 -0.0448 -0.16883 C -0.03508 -0.18178 -0.01928 -0.19311 -0.00591 -0.19866 C 0.0019 -0.1975 0.00659 -0.20028 0.01041 -0.1908 C 0.01197 -0.1871 0.01353 -0.17877 0.01353 -0.17877 C 0.01458 -0.15772 0.01405 -0.12488 0.01944 -0.1013 C 0.0203 -0.09736 0.02135 -0.09343 0.02239 -0.0895 C 0.02412 -0.08233 0.0269 -0.06753 0.0269 -0.06753 C 0.0302 -0.01226 0.03072 -0.02868 0.0269 0.05782 C 0.02673 0.06129 0.02534 0.06776 0.02534 0.06776 L 0.021 0.03793 " pathEditMode="relative" ptsTypes="ffffffffffffffffffffffffffffffffffffffffffffffffffffffffffffAA">
                                      <p:cBhvr>
                                        <p:cTn id="6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7506" y="0"/>
            <a:ext cx="95282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882305" cy="786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2704814" cy="2138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040" y="611919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 от бабушки ушёл, я от дедушки ушёл!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58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06938E-6 C 0.00485 -0.0023 0.00989 -0.00392 0.01492 -0.006 C 0.0361 -0.00462 0.04583 -0.00878 0.05972 0.00972 C 0.06076 0.0125 0.06128 0.0155 0.06267 0.01782 C 0.06388 0.01967 0.06614 0.01967 0.06718 0.02175 C 0.0684 0.02406 0.06787 0.0273 0.06874 0.02961 C 0.07013 0.03331 0.07291 0.03609 0.07465 0.03956 C 0.07603 0.04881 0.07673 0.05389 0.08072 0.06153 C 0.08211 0.07378 0.08281 0.08488 0.08819 0.09529 C 0.09044 0.10523 0.09305 0.11518 0.09565 0.12512 C 0.09704 0.13044 0.10451 0.13715 0.10451 0.13715 C 0.10711 0.14709 0.11353 0.15426 0.11805 0.16282 C 0.12065 0.17392 0.12829 0.17739 0.13593 0.18086 C 0.14062 0.1871 0.1401 0.18872 0.14774 0.18872 C 0.19895 0.18872 0.25034 0.18757 0.30156 0.18687 C 0.30659 0.18317 0.31093 0.17924 0.31649 0.17693 C 0.32169 0.16606 0.31666 0.17508 0.32395 0.16698 C 0.32742 0.16328 0.3269 0.1619 0.32985 0.15704 C 0.33419 0.1501 0.33958 0.14686 0.3434 0.139 C 0.34513 0.13183 0.34669 0.12628 0.35086 0.12119 C 0.35364 0.10894 0.36041 0.10662 0.36579 0.09737 C 0.37152 0.08743 0.37291 0.08234 0.38072 0.0754 C 0.38454 0.06846 0.3894 0.05991 0.39409 0.05366 C 0.40017 0.04557 0.40815 0.03909 0.41353 0.02961 C 0.41614 0.02499 0.41822 0.02013 0.421 0.01573 C 0.42499 0.00949 0.43055 0.00648 0.43419 5.06938E-6 C 0.44461 -0.01711 0.45294 -0.03538 0.46718 -0.04786 C 0.471 -0.05596 0.47586 -0.06243 0.48211 -0.06775 C 0.48541 -0.07469 0.49965 -0.08764 0.50607 -0.09365 C 0.50781 -0.09527 0.51024 -0.09574 0.51197 -0.09759 C 0.51822 -0.10429 0.52412 -0.11354 0.52985 -0.12141 C 0.53142 -0.12349 0.53402 -0.12372 0.53593 -0.12534 C 0.53906 -0.12765 0.54183 -0.13066 0.54478 -0.1332 C 0.55555 -0.14268 0.56267 -0.1598 0.57326 -0.16905 C 0.5776 -0.18084 0.58489 -0.18894 0.59114 -0.19888 C 0.60867 -0.22617 0.62725 -0.24999 0.6493 -0.27057 C 0.65728 -0.27797 0.66388 -0.28838 0.67326 -0.29231 C 0.6743 -0.29439 0.67465 -0.29694 0.67621 -0.29833 C 0.67881 -0.30064 0.68506 -0.30226 0.68506 -0.30226 C 0.69305 -0.31243 0.68281 -0.30041 0.69253 -0.30827 C 0.69808 -0.3129 0.70347 -0.31937 0.70902 -0.32423 C 0.71058 -0.32562 0.7118 -0.32747 0.71353 -0.32816 C 0.71649 -0.32955 0.72239 -0.33209 0.72239 -0.33209 C 0.73333 -0.34597 0.71701 -0.32631 0.72985 -0.3381 C 0.73159 -0.33972 0.73263 -0.3425 0.73437 -0.34412 C 0.7401 -0.34944 0.74704 -0.35383 0.75381 -0.35591 C 0.78037 -0.38297 0.80121 -0.37649 0.83732 -0.37788 C 0.84374 -0.38205 0.84114 -0.38181 0.84478 -0.38181 L 0.82239 -0.37996 L 0.83298 -0.37788 " pathEditMode="relative" ptsTypes="fffffffffffffffffffffffffffffffffffffffffffffff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30120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Я от бабушки ушёл, я от дедушки ушёл  и от тебя заяц уйду ! </a:t>
            </a:r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886812" cy="371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061" y="3284983"/>
            <a:ext cx="1485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8 -0.00023 L 0.11077 0.00971 C 0.11372 0.00648 0.11615 0.00162 0.1198 -0.00023 C 0.12171 -0.00116 0.12379 0.00093 0.1257 0.00162 C 0.1415 0.00717 0.13056 0.00439 0.14653 0.00763 C 0.16771 0.02128 0.1948 0.01781 0.21667 0.01966 C 0.22396 0.02035 0.23907 0.02151 0.23907 0.02151 C 0.28976 0.02012 0.34063 0.01943 0.39132 0.01758 C 0.39966 0.01735 0.41667 0.01156 0.41667 0.01156 C 0.42674 -0.00116 0.44237 -0.00439 0.454 -0.01434 C 0.46164 -0.02104 0.46754 -0.02891 0.47639 -0.03215 C 0.4823 -0.04001 0.4882 -0.04602 0.49445 -0.05412 C 0.49566 -0.05597 0.4974 -0.05805 0.49879 -0.0599 C 0.49983 -0.06129 0.50191 -0.06406 0.50191 -0.06406 C 0.50296 -0.06799 0.50382 -0.07192 0.50487 -0.07586 C 0.50643 -0.0821 0.504 -0.08927 0.50313 -0.09574 C 0.5007 -0.11725 0.48282 -0.12257 0.47032 -0.12951 C 0.46841 -0.13067 0.46667 -0.13275 0.46459 -0.13344 C 0.45799 -0.13552 0.45157 -0.13622 0.44497 -0.1376 C 0.44115 -0.13691 0.43664 -0.1383 0.43299 -0.13552 C 0.42987 -0.13298 0.42917 -0.12743 0.42709 -0.1235 C 0.42431 -0.11771 0.41928 -0.11425 0.41667 -0.10777 C 0.41268 -0.09806 0.40973 -0.08788 0.40625 -0.07794 C 0.40573 -0.0747 0.40469 -0.07146 0.40469 -0.06799 C 0.40469 -0.05088 0.39653 0.03654 0.42119 0.06337 C 0.42535 0.06822 0.43073 0.07169 0.43455 0.07724 C 0.43994 0.08488 0.43698 0.08233 0.44358 0.08511 C 0.44497 0.08649 0.44653 0.08788 0.44792 0.08904 C 0.45105 0.09112 0.45417 0.09274 0.45712 0.09505 C 0.47032 0.10546 0.46077 0.10153 0.47205 0.105 C 0.48282 0.11494 0.46789 0.10245 0.48386 0.11101 C 0.51546 0.12812 0.54983 0.12789 0.58386 0.1309 C 0.60764 0.1302 0.63178 0.13067 0.65539 0.12882 C 0.65782 0.12859 0.65938 0.12604 0.66129 0.12488 C 0.66546 0.1228 0.66928 0.12026 0.67327 0.11887 C 0.67934 0.11702 0.68542 0.1161 0.69132 0.11494 C 0.70035 0.11332 0.71806 0.11101 0.71806 0.11101 C 0.74063 0.1043 0.76389 0.10176 0.78525 0.08904 C 0.79497 0.08326 0.80573 0.07609 0.81511 0.06915 C 0.82049 0.06522 0.82431 0.0599 0.83004 0.05735 C 0.8382 0.04093 0.83386 0.04903 0.84358 0.03353 C 0.84462 0.0296 0.8448 0.02521 0.84653 0.02151 C 0.84827 0.01781 0.85087 0.01503 0.85261 0.01156 C 0.85469 -0.00023 0.85834 -0.01179 0.86303 -0.0222 C 0.86823 -0.04857 0.87066 -0.06568 0.86303 -0.09574 C 0.86059 -0.10476 0.85417 -0.11031 0.84966 -0.11771 C 0.84619 -0.12326 0.84289 -0.12743 0.83768 -0.12951 C 0.82744 -0.13876 0.81511 -0.1457 0.8033 -0.1494 C 0.79775 -0.14847 0.79063 -0.15079 0.78698 -0.14547 C 0.78577 -0.14385 0.78646 -0.14107 0.78525 -0.13945 C 0.78403 -0.1376 0.78247 -0.13691 0.78073 -0.13552 C 0.77639 -0.12627 0.77171 -0.11725 0.76598 -0.10962 C 0.76407 -0.09944 0.76007 -0.09019 0.75539 -0.08187 C 0.75261 -0.05944 0.74896 -0.03654 0.74497 -0.01434 C 0.74532 0.00809 0.74098 0.08303 0.76598 0.10315 C 0.76962 0.10615 0.77657 0.10754 0.78073 0.10893 C 0.7908 0.11818 0.79757 0.11933 0.80903 0.12303 C 0.84358 0.13367 0.87709 0.13876 0.91233 0.14084 C 0.96598 0.15587 0.92848 0.14616 1.06303 0.14084 C 1.07448 0.14038 1.08664 0.12882 1.09584 0.12095 C 1.1165 0.10338 1.13316 0.07054 1.14948 0.04533 C 1.15678 0.03446 1.15973 0.0229 1.16893 0.01365 C 1.17292 0.00347 1.1783 -0.00092 1.18386 -0.01018 C 1.18785 -0.01711 1.19011 -0.02544 1.19445 -0.03215 C 1.2007 -0.04209 1.19983 -0.03746 1.20487 -0.0481 C 1.20591 -0.05065 1.20625 -0.05365 1.20782 -0.05597 C 1.21042 -0.06036 1.21407 -0.0636 1.2165 -0.06799 C 1.22084 -0.07562 1.22518 -0.08349 1.22865 -0.09181 C 1.2323 -0.10106 1.23282 -0.10708 1.2375 -0.11563 C 1.24115 -0.13552 1.23941 -0.1265 1.24358 -0.14339 C 1.24428 -0.14616 1.24532 -0.14894 1.24636 -0.15148 C 1.24792 -0.15425 1.25105 -0.15934 1.25105 -0.15934 L 1.2375 -0.20721 L 1.24358 -0.13552 " pathEditMode="relative" ptsTypes="AffffffffffffffffffffffffffffffffffffffffffffffffffffffffffffffffffffffAAA">
                                      <p:cBhvr>
                                        <p:cTn id="6" dur="7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5172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Я от бабушки ушёл, я от дедушки ушёл и от зайца ушёл и от тебя волк уйду! </a:t>
            </a:r>
            <a:endParaRPr lang="ru-RU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97" y="548679"/>
            <a:ext cx="3455241" cy="474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3573016"/>
            <a:ext cx="1485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0.00717 C 0.10451 0.00856 0.11146 0.00786 0.12448 0.01318 C 0.1316 0.01943 0.13368 0.02359 0.13941 0.03122 C 0.14115 0.03839 0.14983 0.04903 0.14983 0.04903 C 0.1533 0.06406 0.15903 0.07794 0.17066 0.08279 C 0.17431 0.08996 0.17865 0.09228 0.18264 0.09875 C 0.18386 0.1006 0.1842 0.10315 0.18559 0.10477 C 0.18837 0.108 0.19462 0.11263 0.19462 0.11263 C 0.20139 0.1265 0.19323 0.11055 0.20208 0.12465 C 0.20868 0.13506 0.2125 0.14593 0.22292 0.15033 C 0.2283 0.15796 0.23386 0.15773 0.2408 0.16235 C 0.24479 0.16489 0.24879 0.16744 0.25261 0.17021 C 0.25469 0.1716 0.25851 0.17438 0.25851 0.17438 C 0.33577 0.17345 0.37535 0.19149 0.43195 0.16836 C 0.43472 0.16466 0.43872 0.15842 0.44236 0.15634 C 0.44618 0.15426 0.45434 0.15241 0.45434 0.15241 C 0.46111 0.13853 0.45295 0.15241 0.46181 0.14454 C 0.46354 0.14292 0.46441 0.14015 0.46615 0.13853 C 0.46806 0.13668 0.47014 0.13599 0.47222 0.1346 C 0.47327 0.13321 0.47413 0.13159 0.47517 0.13044 C 0.47656 0.12882 0.47847 0.12812 0.47969 0.1265 C 0.48958 0.11332 0.47517 0.12697 0.48715 0.11656 C 0.48889 0.11309 0.49149 0.11032 0.49306 0.10662 C 0.4974 0.09713 0.49913 0.08187 0.50208 0.071 C 0.49809 0.05019 0.48924 0.0377 0.47361 0.03122 C 0.46649 0.02105 0.46945 0.02313 0.44983 0.02914 C 0.44549 0.03053 0.43785 0.037 0.43785 0.037 C 0.43681 0.03839 0.43594 0.04001 0.43472 0.04117 C 0.43351 0.04279 0.4316 0.04348 0.43038 0.0451 C 0.42674 0.04996 0.42361 0.05597 0.41997 0.06106 C 0.41927 0.06291 0.41927 0.06499 0.4184 0.06684 C 0.41771 0.06846 0.41615 0.06938 0.41545 0.071 C 0.41441 0.07331 0.41441 0.07632 0.41406 0.07886 C 0.4132 0.08303 0.41198 0.08696 0.41077 0.09089 C 0.41042 0.09274 0.40955 0.09667 0.40955 0.09667 C 0.41059 0.11725 0.41111 0.13784 0.4125 0.15842 C 0.41441 0.18779 0.44948 0.19033 0.46476 0.19218 C 0.47066 0.19288 0.47674 0.19357 0.48264 0.19427 C 0.50677 0.20213 0.49045 0.19843 0.53195 0.19612 C 0.53767 0.19103 0.54149 0.18987 0.54827 0.18825 C 0.55799 0.18178 0.56528 0.17923 0.57517 0.17438 C 0.58299 0.17045 0.58993 0.16466 0.59757 0.16027 C 0.60469 0.15611 0.6 0.16143 0.60799 0.15449 C 0.61892 0.14524 0.61858 0.14177 0.63038 0.13645 C 0.63386 0.13483 0.63941 0.12859 0.63941 0.12859 C 0.64445 0.11841 0.65295 0.1124 0.65868 0.10268 C 0.66094 0.09898 0.66476 0.09089 0.66476 0.09089 C 0.66684 0.0821 0.66858 0.07447 0.67222 0.06684 C 0.67431 0.05527 0.67622 0.04302 0.68108 0.03307 C 0.68715 0.00416 0.68455 0.01873 0.68854 -0.01064 C 0.68715 -0.04348 0.68733 -0.04348 0.67813 -0.06822 C 0.67448 -0.07794 0.67136 -0.08881 0.6632 -0.09204 C 0.65955 -0.09713 0.65556 -0.09806 0.65122 -0.10199 C 0.63629 -0.10129 0.62136 -0.10199 0.6066 -0.10014 C 0.60365 -0.09967 0.59705 -0.08372 0.59167 -0.07817 C 0.58767 -0.05805 0.59358 -0.08464 0.58559 -0.06036 C 0.57934 -0.04163 0.57726 -0.01896 0.57517 0.00139 C 0.57344 0.05435 0.57257 0.05111 0.57517 0.11078 C 0.57552 0.11725 0.57865 0.13205 0.58264 0.13645 C 0.58681 0.14107 0.59913 0.14154 0.60347 0.14246 C 0.6125 0.14662 0.62153 0.15033 0.63038 0.15449 C 0.63524 0.1568 0.63646 0.15541 0.6408 0.15842 C 0.64688 0.16235 0.65208 0.16605 0.65868 0.16836 C 0.67118 0.16767 0.68368 0.1679 0.69601 0.16628 C 0.70504 0.16513 0.71997 0.15541 0.73021 0.15241 C 0.74618 0.142 0.76198 0.13159 0.77674 0.11864 C 0.78351 0.11263 0.79063 0.10292 0.7974 0.09667 C 0.81024 0.08511 0.82674 0.07354 0.8349 0.05504 C 0.84132 0.04024 0.84688 0.02428 0.85278 0.00925 C 0.85642 -1.2766E-6 0.85972 -0.00925 0.8632 -0.0185 C 0.86424 -0.02128 0.86615 -0.02659 0.86615 -0.02659 C 0.86788 -0.03955 0.86927 -0.05296 0.87674 -0.06221 C 0.87899 -0.07562 0.88438 -0.08696 0.88715 -0.10014 C 0.8882 -0.10546 0.88906 -0.11078 0.89011 -0.11609 C 0.89063 -0.11864 0.89167 -0.12396 0.89167 -0.12396 C 0.89427 -0.17345 0.89861 -0.2234 0.90208 -0.27313 C 0.90156 -0.29301 0.90174 -0.3129 0.90052 -0.33279 C 0.89983 -0.34436 0.89132 -0.36771 0.88854 -0.37835 C 0.88802 -0.3802 0.88646 -0.3809 0.88559 -0.38251 C 0.88351 -0.38622 0.8809 -0.38992 0.87969 -0.39431 C 0.87639 -0.40726 0.8717 -0.4179 0.86771 -0.43016 C 0.86389 -0.44195 0.86511 -0.44542 0.85868 -0.45398 C 0.85642 -0.46392 0.85851 -0.45721 0.85278 -0.46785 C 0.85174 -0.4697 0.8507 -0.47178 0.84983 -0.47387 C 0.84879 -0.47641 0.84809 -0.47918 0.84688 -0.48173 C 0.84254 -0.49029 0.82899 -0.50116 0.82153 -0.5037 C 0.81129 -0.50162 0.80903 -0.50231 0.80347 -0.49167 C 0.80191 -0.48497 0.79913 -0.48173 0.79601 -0.47595 C 0.79497 -0.43663 0.79861 -0.40911 0.79306 -0.43201 C 0.79254 -0.43409 0.79254 -0.4364 0.79167 -0.43802 C 0.79063 -0.43987 0.78872 -0.44056 0.78715 -0.44195 C 0.78386 -0.44866 0.78229 -0.4512 0.77674 -0.45398 C 0.76337 -0.44935 0.75556 -0.43085 0.75122 -0.4142 C 0.7507 -0.41027 0.75087 -0.4061 0.74983 -0.4024 C 0.74931 -0.40055 0.7474 -0.40009 0.74688 -0.39824 C 0.74497 -0.3913 0.7441 -0.38182 0.74236 -0.37442 C 0.7434 -0.35384 0.74358 -0.29163 0.75573 -0.26711 C 0.76024 -0.2389 0.75347 -0.27451 0.76163 -0.2493 C 0.77205 -0.21832 0.75 -0.26549 0.76927 -0.22733 C 0.77292 -0.22017 0.77448 -0.20953 0.77674 -0.20143 C 0.77986 -0.18964 0.7842 -0.18247 0.78837 -0.1716 C 0.80608 -0.12743 0.82639 -0.08164 0.85434 -0.04833 C 0.86406 -0.03677 0.87292 -0.02012 0.8842 -0.01064 C 0.88646 -0.00879 0.88941 -0.00856 0.89167 -0.00671 C 0.89792 -0.00139 0.90278 0.00694 0.90955 0.01133 C 0.92622 0.02243 0.89861 0.00046 0.91997 0.01712 C 0.93438 0.02822 0.94566 0.04302 0.96181 0.04903 C 0.98785 0.07331 1.01771 0.09575 1.04827 0.1087 C 1.09236 0.1272 1.05712 0.10777 1.08264 0.12257 C 1.12847 0.12188 1.17413 0.12234 1.21997 0.12049 C 1.22587 0.12026 1.25087 0.10708 1.26181 0.10477 C 1.26823 0.10338 1.28108 0.10083 1.28108 0.10083 C 1.28854 0.09736 1.29514 0.09135 1.30208 0.08673 C 1.31302 0.07933 1.29913 0.09228 1.3125 0.08094 C 1.32292 0.07216 1.31389 0.07701 1.32292 0.07285 C 1.32795 0.06614 1.32587 0.06869 1.32899 0.06499 L 1.3184 0.05689 " pathEditMode="relative" ptsTypes="fffffffffffffffffffffffffffffffffffffffffffffffffffffffffffffffffffffffffffffffffffffffffffffffffffffffffffffffffffAA">
                                      <p:cBhvr>
                                        <p:cTn id="6" dur="5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-140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8518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Я от бабушки и от дедушки ушёл и от зайца с волком ушёл и от тебя медведь уйду! 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72" y="40842"/>
            <a:ext cx="2583530" cy="50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3761209"/>
            <a:ext cx="14859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38 0.03377 C 0.10694 0.02983 0.10764 0.02521 0.10989 0.02174 C 0.11094 0.02012 0.11302 0.02081 0.11441 0.01966 C 0.11614 0.01804 0.11701 0.0155 0.11875 0.01388 C 0.12465 0.00833 0.1316 0.00694 0.13819 0.00393 C 0.14583 0.00046 0.15156 -0.00624 0.15903 -0.01017 C 0.16441 -0.01295 0.1717 -0.01457 0.17708 -0.01596 C 0.18646 -0.02498 0.19635 -0.02289 0.20833 -0.02405 C 0.22292 -0.02798 0.2368 -0.03145 0.25156 -0.034 C 0.26059 -0.03746 0.26632 -0.04186 0.27552 -0.04394 C 0.28646 -0.04995 0.2967 -0.05111 0.30833 -0.05388 C 0.31858 -0.0629 0.33125 -0.06499 0.34271 -0.06961 C 0.3493 -0.07585 0.35677 -0.07817 0.36354 -0.08372 C 0.36927 -0.08857 0.37361 -0.09274 0.38003 -0.09551 C 0.39184 -0.1117 0.40816 -0.11725 0.41441 -0.1413 C 0.41285 -0.15125 0.41285 -0.1561 0.40538 -0.15911 C 0.39722 -0.16674 0.39548 -0.16489 0.38455 -0.16327 C 0.38351 -0.16189 0.38264 -0.16004 0.38142 -0.15911 C 0.37917 -0.15726 0.37604 -0.15749 0.37396 -0.15518 C 0.36753 -0.14778 0.36458 -0.13483 0.36059 -0.12535 C 0.35885 -0.12118 0.3559 -0.11795 0.35469 -0.11355 C 0.35417 -0.11147 0.35382 -0.10939 0.35312 -0.10754 C 0.35139 -0.10338 0.34722 -0.09551 0.34722 -0.09551 C 0.34184 -0.06822 0.34479 -0.08626 0.34722 -0.0259 C 0.34792 -0.00902 0.36285 0.01758 0.37708 0.01781 C 0.43212 0.0192 0.4875 0.02035 0.54271 0.02174 C 0.55903 0.02405 0.57396 0.02637 0.59045 0.02775 C 0.59896 0.0259 0.60503 0.02567 0.60989 0.01573 C 0.61163 -0.00162 0.61423 -0.01919 0.60243 -0.03006 C 0.59496 -0.02914 0.58594 -0.03215 0.58003 -0.0259 C 0.57864 -0.02451 0.5783 -0.02174 0.57708 -0.02012 C 0.57587 -0.0185 0.57413 -0.01734 0.57257 -0.01596 C 0.57048 -0.01203 0.56858 -0.00809 0.56649 -0.00416 C 0.56476 -0.00069 0.56493 0.00416 0.56354 0.00786 C 0.56094 0.01457 0.55868 0.02012 0.55469 0.02567 C 0.55 0.04348 0.54965 0.05296 0.55312 0.07539 C 0.55382 0.07956 0.55833 0.08048 0.56059 0.08349 C 0.56319 0.0932 0.56528 0.10014 0.57257 0.10315 C 0.57639 0.10847 0.57951 0.10847 0.58455 0.11124 C 0.58663 0.1124 0.58871 0.11355 0.59045 0.11517 C 0.59219 0.11679 0.59305 0.12003 0.59496 0.12118 C 0.59774 0.1228 0.60087 0.12234 0.60382 0.12304 C 0.61927 0.12234 0.63611 0.12766 0.65017 0.1191 C 0.66788 0.10823 0.68073 0.08765 0.69635 0.07354 C 0.70035 0.06591 0.70173 0.05828 0.70694 0.05157 C 0.70903 0.04279 0.71094 0.03654 0.7158 0.0296 C 0.7217 0.0303 0.72778 0.03007 0.73368 0.03168 C 0.73542 0.03215 0.73663 0.03446 0.73819 0.03562 C 0.74149 0.03793 0.74653 0.03862 0.75 0.03955 C 0.75486 0.04602 0.76111 0.04995 0.76649 0.0555 C 0.76858 0.05759 0.77135 0.06267 0.77396 0.0636 C 0.77743 0.06499 0.78108 0.06476 0.78455 0.06545 C 0.79705 0.06984 0.8092 0.07216 0.82187 0.07539 C 0.85069 0.07401 0.87951 0.07331 0.90833 0.07146 C 0.92066 0.07077 0.93194 0.06059 0.9441 0.05759 C 0.94566 0.0562 0.94687 0.05458 0.94861 0.05365 C 0.95243 0.0518 0.96059 0.04949 0.96059 0.04949 C 0.96649 0.0444 0.9717 0.04348 0.97847 0.04163 C 0.98628 0.03538 0.99392 0.02983 1.00243 0.02567 C 1.00972 0.0222 1.0184 0.02128 1.02483 0.01573 C 1.02934 0.0118 1.03316 0.00995 1.03819 0.00786 C 1.04496 -0.00162 1.0526 -0.00647 1.06059 -0.01411 C 1.075 -0.02775 1.09462 -0.04325 1.10694 -0.05967 C 1.10868 -0.06198 1.10955 -0.06545 1.11128 -0.06776 C 1.12135 -0.08141 1.11354 -0.06637 1.12187 -0.07956 C 1.1276 -0.08857 1.13455 -0.09598 1.13976 -0.10546 C 1.15555 -0.13483 1.16753 -0.16489 1.18889 -0.18894 C 1.19167 -0.19635 1.19618 -0.20097 1.19792 -0.20883 C 1.19844 -0.21161 1.19896 -0.21415 1.19948 -0.21693 C 1.19983 -0.21878 1.20087 -0.22271 1.20087 -0.22271 L 1.32621 -0.3957 L 1.36215 -0.38182 " pathEditMode="relative" ptsTypes="fffffffffffffffffffffffffffffffffffffffffffffffffffffffffffffffffffffAAA">
                                      <p:cBhvr>
                                        <p:cTn id="6" dur="7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300" y="-171400"/>
            <a:ext cx="94513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927" y="5373216"/>
            <a:ext cx="7876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Я от бабушки ушёл я от дедушки ушёл я от зайца ушёл я от волка ушёл я от медведя ушёл ……..</a:t>
            </a:r>
          </a:p>
          <a:p>
            <a:pPr algn="ctr"/>
            <a:r>
              <a:rPr lang="ru-RU" sz="8800" dirty="0" smtClean="0"/>
              <a:t> </a:t>
            </a:r>
          </a:p>
          <a:p>
            <a:pPr algn="ctr"/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83" y="0"/>
            <a:ext cx="432928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е данные 1"/>
              <p14:cNvContentPartPr/>
              <p14:nvPr/>
            </p14:nvContentPartPr>
            <p14:xfrm>
              <a:off x="5563440" y="814320"/>
              <a:ext cx="2846520" cy="598392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4080" y="804960"/>
                <a:ext cx="2865240" cy="6002640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4069318"/>
            <a:ext cx="14874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21 0.01086 C 0.12951 -0.00185 0.13715 -0.00116 0.14566 -0.00509 C 0.15208 -0.01319 0.15503 -0.01041 0.16215 -0.01504 C 0.17187 -0.02151 0.18281 -0.02637 0.1934 -0.03076 C 0.19496 -0.03215 0.19618 -0.034 0.19791 -0.03493 C 0.19982 -0.03608 0.20208 -0.03539 0.20382 -0.03678 C 0.20538 -0.03816 0.20555 -0.04117 0.20694 -0.04279 C 0.20816 -0.04418 0.20989 -0.04395 0.21128 -0.04487 C 0.21962 -0.05111 0.22743 -0.05667 0.2368 -0.0606 C 0.24201 -0.06545 0.25295 -0.07262 0.25764 -0.07864 C 0.26423 -0.08719 0.26944 -0.09367 0.27708 -0.10037 C 0.28455 -0.11564 0.275 -0.09899 0.28455 -0.10847 C 0.28732 -0.11124 0.28958 -0.11518 0.29201 -0.11841 C 0.29427 -0.12142 0.30087 -0.12235 0.30087 -0.12235 C 0.30937 -0.13969 0.29809 -0.11934 0.30833 -0.13021 C 0.30972 -0.1316 0.30989 -0.1346 0.31128 -0.13622 C 0.31406 -0.13946 0.31736 -0.14154 0.32031 -0.14408 C 0.32587 -0.14894 0.33021 -0.15518 0.3368 -0.15819 C 0.34201 -0.16513 0.34027 -0.16143 0.34271 -0.16814 L 0.3875 -0.15819 L 0.35173 -0.16004 " pathEditMode="relative" ptsTypes="ffffffffffffffffff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</TotalTime>
  <Words>113</Words>
  <Application>Microsoft Office PowerPoint</Application>
  <PresentationFormat>Экран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К       лобок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Колобок</dc:title>
  <dc:creator>admin</dc:creator>
  <cp:lastModifiedBy>admin</cp:lastModifiedBy>
  <cp:revision>18</cp:revision>
  <dcterms:created xsi:type="dcterms:W3CDTF">2017-01-26T12:33:09Z</dcterms:created>
  <dcterms:modified xsi:type="dcterms:W3CDTF">2018-01-15T14:28:18Z</dcterms:modified>
</cp:coreProperties>
</file>