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316BCB-2A9A-42C0-B675-51C747C1DABA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6E2AC7-D648-470D-983A-08CB8874C3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Анимация «Сказка о том, как как </a:t>
            </a:r>
            <a:r>
              <a:rPr lang="ru-RU" dirty="0" smtClean="0"/>
              <a:t>Кощей </a:t>
            </a:r>
            <a:r>
              <a:rPr lang="ru-RU" dirty="0" smtClean="0"/>
              <a:t>украл Снегурочку»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4 Г класса:</a:t>
            </a:r>
          </a:p>
          <a:p>
            <a:r>
              <a:rPr lang="ru-RU" dirty="0" smtClean="0"/>
              <a:t>Константинова Ирина</a:t>
            </a:r>
          </a:p>
          <a:p>
            <a:r>
              <a:rPr lang="ru-RU" dirty="0" smtClean="0"/>
              <a:t>МБОУ СОШ № 57 г. Иркутска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10" y="2636912"/>
            <a:ext cx="2598179" cy="422108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56" y="3717032"/>
            <a:ext cx="2597231" cy="303162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2981739"/>
            <a:ext cx="1981372" cy="323420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Овальная выноска 4"/>
          <p:cNvSpPr/>
          <p:nvPr/>
        </p:nvSpPr>
        <p:spPr>
          <a:xfrm>
            <a:off x="4067944" y="1027989"/>
            <a:ext cx="1893104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Все! Снегурочка, теперь ты будешь жить здесь!!!</a:t>
            </a:r>
            <a:endParaRPr lang="ru-RU" sz="1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516216" y="836712"/>
            <a:ext cx="1584176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Снегурочка, я спасу тебя!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0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C -0.12518 0.03403 -0.01181 0.00486 -0.34653 0.0081 C -0.34809 0.00856 -0.34966 0.00949 -0.35122 0.00972 C -0.35487 0.01041 -0.35851 0.01018 -0.36198 0.01111 C -0.36702 0.0125 -0.3724 0.01574 -0.37743 0.01759 C -0.379 0.01967 -0.38039 0.02222 -0.3823 0.02384 C -0.38334 0.02477 -0.38473 0.02453 -0.38577 0.02546 C -0.39757 0.03773 -0.3882 0.03287 -0.39653 0.03657 C -0.4007 0.04051 -0.40382 0.04444 -0.40834 0.04768 C -0.41094 0.05278 -0.41407 0.05671 -0.41667 0.06203 C -0.41823 0.06528 -0.41997 0.06828 -0.42153 0.07153 C -0.4224 0.07315 -0.42396 0.07639 -0.42396 0.07639 C -0.42639 0.08703 -0.425 0.08287 -0.42743 0.08889 L -0.4323 0.09699 " pathEditMode="relative" ptsTypes="ffffffffffff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10" y="2636912"/>
            <a:ext cx="2598179" cy="422108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56" y="3717032"/>
            <a:ext cx="2597231" cy="303162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3186"/>
            <a:ext cx="1981372" cy="323420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950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863477" y="3766729"/>
            <a:ext cx="3969815" cy="3284041"/>
            <a:chOff x="1863477" y="3766729"/>
            <a:chExt cx="3969815" cy="328404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766729"/>
              <a:ext cx="1981372" cy="32342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477" y="3851039"/>
              <a:ext cx="2741248" cy="3199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73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2.59259E-6 C 0.02118 -0.01204 -0.00139 2.59259E-6 0.04966 2.59259E-6 C 0.19914 2.59259E-6 0.34896 -0.00255 0.49844 -0.00371 C 0.51459 -0.00903 0.5316 -0.01366 0.5474 -0.0206 C 0.55035 -0.02176 0.5632 -0.03079 0.56736 -0.03125 C 0.63611 -0.03658 0.7125 -0.03472 0.78004 -0.03472 " pathEditMode="relative" rAng="0" ptsTypes="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54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0"/>
            <a:ext cx="9540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2592288" cy="21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0"/>
            <a:ext cx="9540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2592288" cy="21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635896" y="1700808"/>
            <a:ext cx="1080120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Бежим от сюда скорее!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4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C 0.00712 0.00347 0.0191 0.02291 0.025 0.03356 C 0.03091 0.04398 0.03108 0.05416 0.03924 0.06296 C 0.04862 0.08842 0.06303 0.1074 0.075 0.1287 C 0.07796 0.13402 0.07743 0.13912 0.07969 0.1456 C 0.08803 0.1706 0.09862 0.19421 0.10834 0.21736 C 0.11337 0.22939 0.11754 0.24259 0.12379 0.25324 C 0.13195 0.28426 0.14948 0.30069 0.16303 0.32314 C 0.17223 0.33819 0.17917 0.35092 0.19046 0.36111 C 0.19514 0.36967 0.20087 0.37245 0.20591 0.38009 C 0.21285 0.39097 0.22049 0.40625 0.22969 0.40972 C 0.24271 0.42662 0.22518 0.40486 0.24046 0.42014 C 0.2448 0.42453 0.2474 0.42963 0.25226 0.43287 C 0.25747 0.44213 0.26928 0.45439 0.27605 0.46018 C 0.27987 0.46713 0.28351 0.47222 0.28803 0.47708 C 0.29393 0.49259 0.30139 0.49467 0.31059 0.50069 C 0.31094 0.50277 0.31146 0.50463 0.31181 0.50671 C 0.31233 0.50949 0.31303 0.51551 0.31303 0.51574 " pathEditMode="relative" rAng="0" ptsTypes="fffffffffffffffffA">
                                      <p:cBhvr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844824"/>
            <a:ext cx="2995379" cy="473581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4501008" y="2074305"/>
            <a:ext cx="4166947" cy="4231411"/>
            <a:chOff x="107504" y="2349227"/>
            <a:chExt cx="4166947" cy="42314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349227"/>
              <a:ext cx="2592288" cy="423141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33" y="2626905"/>
              <a:ext cx="3149318" cy="3676053"/>
            </a:xfrm>
            <a:prstGeom prst="rect">
              <a:avLst/>
            </a:prstGeom>
          </p:spPr>
        </p:pic>
      </p:grpSp>
      <p:sp>
        <p:nvSpPr>
          <p:cNvPr id="3" name="Скругленная прямоугольная выноска 2"/>
          <p:cNvSpPr/>
          <p:nvPr/>
        </p:nvSpPr>
        <p:spPr>
          <a:xfrm>
            <a:off x="2051720" y="1397360"/>
            <a:ext cx="2232248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Ну, вот я и дома!</a:t>
            </a:r>
          </a:p>
          <a:p>
            <a:pPr algn="ctr"/>
            <a:r>
              <a:rPr lang="ru-RU" dirty="0" smtClean="0"/>
              <a:t>С Новым Годом Вас!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0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C 0.06581 0.01505 0.13699 0.00856 0.20244 0.00949 C 0.21806 0.01389 0.2316 0.01759 0.24775 0.01898 C 0.26407 0.02454 0.28039 0.03009 0.29654 0.03634 C 0.3007 0.03796 0.30417 0.04167 0.30817 0.04282 C 0.31789 0.04583 0.32726 0.04861 0.33699 0.05231 C 0.34272 0.05463 0.34775 0.0581 0.35365 0.06019 C 0.36615 0.0713 0.38595 0.07176 0.40001 0.07292 C 0.40435 0.07431 0.40904 0.07569 0.4132 0.07778 C 0.42015 0.08125 0.42501 0.0875 0.4323 0.09028 C 0.43612 0.09375 0.43976 0.09468 0.4441 0.09676 C 0.44775 0.10139 0.45018 0.10417 0.45487 0.10625 C 0.45851 0.10949 0.46147 0.11227 0.46563 0.11412 C 0.46685 0.11574 0.46772 0.11782 0.4691 0.11898 C 0.4731 0.12269 0.47275 0.11829 0.47275 0.12222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7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844824"/>
            <a:ext cx="2995379" cy="47358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9227"/>
            <a:ext cx="2592288" cy="4231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41" y="2780928"/>
            <a:ext cx="3149318" cy="36760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1628799"/>
            <a:ext cx="2902718" cy="4715853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4211959" y="1124744"/>
            <a:ext cx="1800200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Дед Мороз, посмотри какая елочка красивая!</a:t>
            </a:r>
            <a:endParaRPr lang="ru-RU" sz="14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547663" y="836712"/>
            <a:ext cx="1315177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Да, Снегурочка! Елочка то, что надо!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02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8103E-6 C 0.02083 -0.00254 0.01701 -0.00278 0.04635 -0.00139 C 0.05191 -3.98103E-6 0.05642 0.00278 0.06198 0.00393 C 0.06892 0.00694 0.07587 0.00856 0.08246 0.01226 C 0.09028 0.01642 0.09896 0.02221 0.10729 0.02452 C 0.11753 0.03539 0.13212 0.03701 0.14444 0.04256 C 0.15226 0.04603 0.1625 0.05159 0.1691 0.0576 C 0.17621 0.06408 0.17292 0.06199 0.17847 0.06454 C 0.18472 0.07078 0.19062 0.07518 0.19687 0.08096 C 0.2033 0.08675 0.22153 0.08975 0.22986 0.09322 C 0.23333 0.09461 0.23767 0.09808 0.24132 0.09877 C 0.25017 0.10039 0.2592 0.10039 0.26806 0.10155 C 0.2816 0.1034 0.29479 0.10664 0.30833 0.10849 C 0.32031 0.11173 0.33246 0.11242 0.34444 0.1152 C 0.36267 0.11474 0.38073 0.11497 0.39896 0.11381 C 0.4026 0.11358 0.4059 0.1108 0.40937 0.10988 C 0.41545 0.10826 0.42743 0.10618 0.43403 0.10294 C 0.44219 0.09877 0.45035 0.09392 0.45885 0.09068 C 0.46944 0.08119 0.48194 0.07726 0.49392 0.07264 C 0.49705 0.07148 0.49896 0.0687 0.50208 0.0687 " pathEditMode="relative" ptsTypes="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4" y="2708920"/>
            <a:ext cx="2304256" cy="3761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51" y="1673797"/>
            <a:ext cx="2961044" cy="46815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267744" y="1988295"/>
            <a:ext cx="3744416" cy="4481879"/>
            <a:chOff x="2267744" y="1988295"/>
            <a:chExt cx="3744416" cy="448187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752" y="2557464"/>
              <a:ext cx="3164408" cy="369366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988295"/>
              <a:ext cx="2758702" cy="4481879"/>
            </a:xfrm>
            <a:prstGeom prst="rect">
              <a:avLst/>
            </a:prstGeom>
          </p:spPr>
        </p:pic>
      </p:grpSp>
      <p:sp>
        <p:nvSpPr>
          <p:cNvPr id="2" name="Скругленная прямоугольная выноска 1"/>
          <p:cNvSpPr/>
          <p:nvPr/>
        </p:nvSpPr>
        <p:spPr>
          <a:xfrm>
            <a:off x="3647095" y="469232"/>
            <a:ext cx="1800200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Снегурочка, будешь служить у меня во дворце! Я тебя похищаю..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0.01423 -0.00255 0.02795 -0.00695 0.04253 -0.00949 C 0.20486 -0.00857 0.24427 -0.0132 0.35382 -0.00463 C 0.38073 0.00254 0.34514 -0.00625 0.38403 3.33333E-6 C 0.3941 0.00162 0.40382 0.00625 0.41423 0.0081 C 0.42552 0.01273 0.43541 0.01389 0.44757 0.01597 C 0.46285 0.02245 0.48038 0.02685 0.49653 0.03171 C 0.50382 0.03657 0.51215 0.03935 0.52048 0.04143 C 0.5316 0.04861 0.54253 0.05509 0.55382 0.06203 C 0.55972 0.06574 0.56493 0.07129 0.57135 0.07314 C 0.60173 0.08102 0.63003 0.09097 0.66198 0.09375 C 0.67847 0.09328 0.69496 0.09352 0.71111 0.09213 C 0.71545 0.09189 0.72378 0.08889 0.72378 0.08912 C 0.73125 0.08217 0.74132 0.07639 0.75087 0.07314 C 0.7526 0.07152 0.7559 0.06828 0.7559 0.06852 L 0.69531 0.08588 " pathEditMode="relative" rAng="0" ptsTypes="ffffffffffffff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11" y="1412776"/>
            <a:ext cx="3073516" cy="4859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2358838" cy="3850349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763688" y="692696"/>
            <a:ext cx="1800200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Эх, где же этот дворец Кощея? Пойду искать свою внучку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06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C 0.00417 -0.00648 0.00903 -0.00602 0.0158 -0.00787 C 0.03542 -0.02199 0.06788 -0.01157 0.08611 -0.01111 C 0.10417 -0.00255 0.09028 -0.00764 0.11806 -0.00463 C 0.12778 -0.00347 0.1375 0.00023 0.14757 0.00162 C 0.15938 0.00509 0.17205 0.00301 0.18386 0.00648 C 0.21806 0.00579 0.25261 0.00856 0.28629 0.00324 C 0.30764 -0.00023 0.32379 -0.00556 0.34601 -0.00625 C 0.3915 -0.00741 0.43663 -0.00741 0.48212 -0.00787 C 0.51129 -0.01435 0.54618 -0.02014 0.57552 -0.02222 C 0.59236 -0.02685 0.60972 -0.02847 0.62674 -0.03009 C 0.63959 -0.03588 0.65226 -0.03542 0.66632 -0.03657 C 0.67917 -0.0419 0.6934 -0.0412 0.70712 -0.04282 C 0.71962 -0.04676 0.73247 -0.04607 0.74497 -0.04907 C 0.77049 -0.05532 0.79653 -0.05857 0.82275 -0.06181 C 0.84636 -0.06852 0.86615 -0.06597 0.89271 -0.06667 C 0.90122 -0.06991 0.89549 -0.06829 0.91042 -0.06829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21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537949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528108" y="6741368"/>
            <a:ext cx="3660516" cy="4094531"/>
            <a:chOff x="6528108" y="6741368"/>
            <a:chExt cx="3660516" cy="40945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6741368"/>
              <a:ext cx="2520280" cy="409453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108" y="6838564"/>
              <a:ext cx="2597231" cy="3031627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6398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4.07407E-6 C -0.00591 -0.00277 -0.0099 -0.00926 -0.01546 -0.01273 C -0.03473 -0.03495 -0.05521 -0.04652 -0.07726 -0.05648 C -0.08195 -0.06203 -0.09289 -0.06898 -0.09289 -0.06875 C -0.09549 -0.07361 -0.09723 -0.07939 -0.1 -0.08356 C -0.10782 -0.09513 -0.11789 -0.10463 -0.12622 -0.11504 C -0.14184 -0.13449 -0.1566 -0.15509 -0.17257 -0.17361 C -0.19098 -0.19513 -0.20816 -0.21944 -0.22379 -0.24676 C -0.23073 -0.25902 -0.24098 -0.26944 -0.24879 -0.28032 C -0.25556 -0.28981 -0.25313 -0.28402 -0.25955 -0.29074 C -0.26823 -0.29976 -0.27587 -0.31088 -0.28455 -0.3199 C -0.28855 -0.3243 -0.28941 -0.32731 -0.29289 -0.3324 C -0.29879 -0.3412 -0.30556 -0.34791 -0.31181 -0.35555 C -0.31945 -0.36504 -0.32309 -0.3824 -0.32848 -0.39537 C -0.33004 -0.40324 -0.33195 -0.40949 -0.33455 -0.4162 C -0.33542 -0.42152 -0.34202 -0.44351 -0.34393 -0.44768 C -0.34601 -0.45231 -0.35122 -0.46018 -0.35122 -0.45995 C -0.35157 -0.46296 -0.35157 -0.46597 -0.35226 -0.46851 C -0.35348 -0.47291 -0.35712 -0.48101 -0.35712 -0.48055 C -0.35886 -0.49051 -0.36268 -0.49838 -0.36424 -0.5081 C -0.36771 -0.52939 -0.37309 -0.55301 -0.37379 -0.57523 C -0.37414 -0.58703 -0.37379 -0.59861 -0.37379 -0.61041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537949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450017" y="3184968"/>
            <a:ext cx="2637913" cy="2527689"/>
            <a:chOff x="3542095" y="3393470"/>
            <a:chExt cx="3099259" cy="32449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393470"/>
              <a:ext cx="1997346" cy="324495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095" y="3645024"/>
              <a:ext cx="2100586" cy="2451917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6711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537949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7173416"/>
            <a:ext cx="1440160" cy="235078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37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38889E-6 -4.81481E-6 C -0.00103 -0.00602 -0.0026 -0.01157 -0.00364 -0.01759 C -0.00485 -0.03773 -0.00572 -0.06018 -0.01076 -0.0794 C -0.01163 -0.09074 -0.01284 -0.10324 -0.01423 -0.11435 C -0.01527 -0.12268 -0.01718 -0.12893 -0.01909 -0.13657 C -0.01944 -0.13819 -0.02031 -0.14143 -0.02031 -0.14143 C -0.02204 -0.15717 -0.02534 -0.17592 -0.03211 -0.18889 C -0.0335 -0.19676 -0.03541 -0.19884 -0.03923 -0.20486 C -0.0401 -0.20625 -0.04097 -0.20787 -0.04166 -0.20949 C -0.04253 -0.21157 -0.04288 -0.21412 -0.04409 -0.21597 C -0.04791 -0.22245 -0.05294 -0.22893 -0.05833 -0.23333 C -0.06701 -0.25069 -0.08836 -0.25949 -0.10364 -0.26365 C -0.10954 -0.26736 -0.11492 -0.26805 -0.12135 -0.2699 C -0.13107 -0.27245 -0.1401 -0.27754 -0.14999 -0.2794 C -0.15781 -0.28634 -0.16718 -0.2868 -0.17621 -0.28889 C -0.18506 -0.29305 -0.19531 -0.29629 -0.20468 -0.29838 C -0.21041 -0.30231 -0.22586 -0.3074 -0.22968 -0.31111 C -0.23472 -0.3162 -0.2394 -0.31828 -0.24531 -0.3206 C -0.25208 -0.32685 -0.26041 -0.32731 -0.26788 -0.33171 C -0.27326 -0.33495 -0.27517 -0.33958 -0.2809 -0.34143 C -0.28645 -0.35324 -0.29149 -0.36805 -0.29878 -0.37777 C -0.30051 -0.38727 -0.30451 -0.38935 -0.30833 -0.39699 C -0.31666 -0.41389 -0.30885 -0.40578 -0.31666 -0.41273 C -0.31978 -0.425 -0.31822 -0.41898 -0.32135 -0.43032 C -0.32534 -0.44444 -0.32169 -0.46018 -0.33454 -0.46504 C -0.33663 -0.46805 -0.33992 -0.46967 -0.34166 -0.47315 C -0.34288 -0.47569 -0.34583 -0.49166 -0.34635 -0.49375 C -0.35312 -0.52685 -0.35121 -0.51921 -0.35121 -0.57152 L -0.35121 -0.58889 " pathEditMode="relative" ptsTypes="fffffffffffffffffffffffffff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537949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14" y="3068960"/>
            <a:ext cx="1275544" cy="20820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949990" y="1556792"/>
            <a:ext cx="1092792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Кажется, я нашел Кощеево царство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7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2"/>
            <a:ext cx="9251504" cy="687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9284568" y="1887077"/>
            <a:ext cx="4514382" cy="4364892"/>
            <a:chOff x="4688296" y="2060848"/>
            <a:chExt cx="4514382" cy="436489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984" y="2060848"/>
              <a:ext cx="2686694" cy="436489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296" y="2630083"/>
              <a:ext cx="3152442" cy="3679699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9733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-0.05139 C -0.03906 -0.04213 -0.05225 -0.0419 -0.06441 -0.04028 C -0.07517 -0.03542 -0.08906 -0.03473 -0.10017 -0.0338 C -0.13368 -0.02732 -0.1717 -0.02848 -0.20486 -0.02755 C -0.24444 -0.02084 -0.28524 -0.02431 -0.32517 -0.01968 C -0.3368 -0.01644 -0.34896 -0.01482 -0.36076 -0.0132 C -0.37066 -0.0088 -0.36545 -0.01042 -0.37639 -0.00857 C -0.39357 -0.00047 -0.41198 0.00254 -0.42986 0.0074 C -0.43906 0.01504 -0.45225 0.01713 -0.46319 0.02014 C -0.48055 0.03565 -0.51753 0.03032 -0.53576 0.03125 C -0.56319 0.03541 -0.59097 0.03842 -0.61805 0.0456 C -0.63559 0.05023 -0.65277 0.05902 -0.67031 0.06296 C -0.68073 0.06852 -0.69184 0.07083 -0.70243 0.07569 C -0.70816 0.0831 -0.71562 0.08819 -0.72274 0.09305 " pathEditMode="relative" rAng="0" ptsTypes="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5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</TotalTime>
  <Words>112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Анимация «Сказка о том, как как Кощей украл Снегурочку»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2017-12-23T05:15:01Z</dcterms:created>
  <dcterms:modified xsi:type="dcterms:W3CDTF">2018-01-20T08:02:16Z</dcterms:modified>
</cp:coreProperties>
</file>