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7A81EB-A8A4-4E3D-A844-398AB279381D}" type="datetimeFigureOut">
              <a:rPr lang="ru-RU" smtClean="0"/>
              <a:t>13.01.2018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C4137D-0E3F-4199-AAA2-C7A1345C974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Помощники деда Мороза </a:t>
            </a:r>
            <a:endParaRPr lang="ru-RU" dirty="0"/>
          </a:p>
        </p:txBody>
      </p:sp>
      <p:pic>
        <p:nvPicPr>
          <p:cNvPr id="1026" name="Picture 2" descr="C:\начальнавя школа\Коробова Соня\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04656" cy="459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7" name="Picture 5" descr="\\c1-klass\Начальная школа\В мире мультимедиа\картинки к НГ мультикам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862894" cy="46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562870" y="548680"/>
            <a:ext cx="226774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8264" y="108961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Ох- ох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08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6383E-6 L 0.51285 0.19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3374566"/>
            <a:ext cx="2430502" cy="32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5555 C 0.0033 0.26852 0.0033 0.28171 0.00451 0.29468 C 0.00556 0.30555 0.01059 0.31852 0.01319 0.32917 C 0.01736 0.34606 0.01615 0.36481 0.01997 0.38194 C 0.02188 0.42338 0.0191 0.46782 0.02691 0.50833 C 0.0276 0.53472 0.025 0.59514 0.03212 0.62338 C 0.03368 0.65417 0.03594 0.68472 0.03906 0.71528 C 0.04184 0.7419 0.04705 0.7669 0.04931 0.79352 C 0.05469 1.0125 0.05799 1.23171 0.05799 1.45093 L 0.06319 1.6118 " pathEditMode="relative" ptsTypes="ffffffff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7" name="Picture 5" descr="\\c1-klass\Начальная школа\В мире мультимедиа\картинки к НГ мультикам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62894" cy="46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66" y="3281149"/>
            <a:ext cx="7662472" cy="446339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563894" y="332656"/>
            <a:ext cx="5544616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652120" y="3140968"/>
            <a:ext cx="3096344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1052736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Помогите!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501008"/>
            <a:ext cx="195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Хорошо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5967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7" y="-45554"/>
            <a:ext cx="2252165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880" y="281236"/>
            <a:ext cx="2846299" cy="3835473"/>
          </a:xfrm>
          <a:prstGeom prst="rect">
            <a:avLst/>
          </a:prstGeom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45554"/>
            <a:ext cx="141528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40568"/>
            <a:ext cx="1805186" cy="18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0.08681 C 0.72605 -0.00324 1.35174 -0.08703 1.97622 -0.18264 C 1.98073 -0.18333 1.97448 -0.19884 1.96997 -0.1993 C 1.94219 -0.20185 1.88664 -0.19097 1.88664 -0.19074 C 1.84653 -0.18217 1.87014 -0.18541 1.81563 -0.18541 L 1.19705 -0.1493 " pathEditMode="relative" rAng="0" ptsTypes="ffff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7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0.07662 C 0.30972 0.01783 0.45642 0.07477 0.59583 0.07662 C 0.66962 0.08426 0.74705 0.07315 0.82101 0.07107 C 0.94983 0.05463 1.08125 0.05162 1.21059 0.04884 C 1.25781 0.03843 1.30469 0.02894 1.35208 0.02107 C 1.36753 0.01227 1.37622 0.01227 1.39184 0.00718 C 1.40104 0.00417 1.40434 -0.00116 1.41476 -0.00393 C 1.42604 -0.01389 1.43142 -0.02893 1.43976 -0.04282 C 1.44861 -0.05833 1.46007 -0.07129 1.46875 -0.08727 C 1.47309 -0.09467 1.47847 -0.10579 1.48125 -0.11504 C 1.48299 -0.12037 1.48403 -0.12616 1.48559 -0.13171 C 1.48628 -0.13449 1.48767 -0.14004 1.48767 -0.14004 C 1.49184 -0.19282 1.49514 -0.2493 1.48559 -0.30116 C 1.48142 -0.32222 1.46528 -0.33241 1.45417 -0.3456 C 1.44392 -0.3581 1.43646 -0.37153 1.42517 -0.38171 C 1.42292 -0.38634 1.42153 -0.3919 1.41875 -0.3956 C 1.41736 -0.39768 1.41441 -0.39699 1.41267 -0.39838 C 1.40625 -0.40278 1.40451 -0.40717 1.39792 -0.41227 C 1.39115 -0.41759 1.38229 -0.41921 1.375 -0.42338 C 1.36684 -0.42801 1.36233 -0.43889 1.35434 -0.44282 C 1.3467 -0.44653 1.33872 -0.44791 1.33142 -0.45116 C 1.32674 -0.46967 1.33802 -0.48241 1.34392 -0.49838 C 1.34601 -0.51666 1.34809 -0.52847 1.35642 -0.54282 C 1.35903 -0.55671 1.36441 -0.56852 1.36892 -0.58171 C 1.37361 -0.59653 1.37413 -0.61342 1.37726 -0.62893 C 1.37604 -0.63912 1.37691 -0.65301 1.36892 -0.65949 C 1.3408 -0.68171 1.24965 -0.67338 1.23958 -0.67338 L 1.24375 -0.65116 " pathEditMode="relative" ptsTypes="ffffffffffffffffffffffffff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87424"/>
            <a:ext cx="9793088" cy="7416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16"/>
            <a:ext cx="5940152" cy="208836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02" y="2187575"/>
            <a:ext cx="2859087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6328"/>
            <a:ext cx="4536504" cy="262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3479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10" y="1121444"/>
            <a:ext cx="1118406" cy="11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170147"/>
            <a:ext cx="1069703" cy="10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72" y="1202429"/>
            <a:ext cx="991261" cy="1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8" y="1244745"/>
            <a:ext cx="1013725" cy="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9922"/>
            <a:ext cx="9342040" cy="700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Режисёр</a:t>
            </a:r>
            <a:r>
              <a:rPr lang="ru-RU" dirty="0" smtClean="0"/>
              <a:t>: Коробова Соня</a:t>
            </a:r>
          </a:p>
          <a:p>
            <a:r>
              <a:rPr lang="ru-RU" dirty="0" smtClean="0"/>
              <a:t>Монтажёр: Коробова Соня </a:t>
            </a:r>
          </a:p>
          <a:p>
            <a:r>
              <a:rPr lang="ru-RU" dirty="0" smtClean="0"/>
              <a:t>Директор мультфильма: Коробова Соня </a:t>
            </a:r>
          </a:p>
          <a:p>
            <a:r>
              <a:rPr lang="ru-RU" dirty="0" smtClean="0"/>
              <a:t>Помощник </a:t>
            </a:r>
            <a:r>
              <a:rPr lang="ru-RU" dirty="0" err="1" smtClean="0"/>
              <a:t>режисёра</a:t>
            </a:r>
            <a:r>
              <a:rPr lang="ru-RU" dirty="0"/>
              <a:t> </a:t>
            </a:r>
            <a:r>
              <a:rPr lang="ru-RU" dirty="0" smtClean="0"/>
              <a:t>: Коробова Соня 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27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Помощники деда Мороза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Помощники деда Мороза</dc:title>
  <dc:creator>admin</dc:creator>
  <cp:lastModifiedBy>admin</cp:lastModifiedBy>
  <cp:revision>16</cp:revision>
  <dcterms:created xsi:type="dcterms:W3CDTF">2017-12-23T05:15:45Z</dcterms:created>
  <dcterms:modified xsi:type="dcterms:W3CDTF">2018-01-13T05:33:20Z</dcterms:modified>
</cp:coreProperties>
</file>