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74" r:id="rId13"/>
    <p:sldId id="268" r:id="rId14"/>
    <p:sldId id="277" r:id="rId15"/>
    <p:sldId id="267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46805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Люблю берёзку.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C07B9"/>
                </a:solidFill>
              </a:rPr>
              <a:t>МБДОУ АРГАДИНСКИЙ ДЕТСКИЙ САД «СОЛНЫШКО»</a:t>
            </a:r>
          </a:p>
          <a:p>
            <a:pPr algn="ctr"/>
            <a:r>
              <a:rPr lang="ru-RU" dirty="0" err="1" smtClean="0">
                <a:solidFill>
                  <a:srgbClr val="1C07B9"/>
                </a:solidFill>
              </a:rPr>
              <a:t>Воспитатель:О.Б.Буянтуева</a:t>
            </a:r>
            <a:endParaRPr lang="ru-RU" dirty="0">
              <a:solidFill>
                <a:srgbClr val="1C07B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663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Творческий проект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7363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Берёза.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32047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2.Полезные свойства берёзы.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Дерево береза и чрезвычайно красиво русской красотой, и считается совершенным лечебным деревом. Лечебные свойства березы исключительно многогранны. Используются для лечения абсолютно все составляющие березы: листья, почки, кора, березовый сок и, конечно, соцветия. Все данные производные березы полезны по отдельности и вместе. Причем биологически полезные вещества совершенно по-разному воздействуют на различные органы человека. Например: из коры и древесины берёзы изготавливают дёготь и уголь ,который применяют в медицине.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4401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3.Вторая жизнь бересты.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53650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Из бересты раньше делали корзинки, туески, обматывали разбитые  глиняные горшки.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бересты.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2652886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996952"/>
            <a:ext cx="2808312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Береста.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2565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4.Практическая работа. Этапы работы.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248472"/>
          </a:xfrm>
        </p:spPr>
        <p:txBody>
          <a:bodyPr/>
          <a:lstStyle/>
          <a:p>
            <a:r>
              <a:rPr lang="ru-RU" sz="2000" dirty="0" smtClean="0"/>
              <a:t>Для изготовления цветов  мне понадобились следующие материалы  и инструменты: береста, шаблон цветов разного размера, картон; клей , </a:t>
            </a:r>
            <a:r>
              <a:rPr lang="ru-RU" sz="2000" dirty="0" err="1" smtClean="0"/>
              <a:t>ножницы,карандаш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Оюна\Desktop\SAM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3"/>
            <a:ext cx="7776864" cy="324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Цветы</a:t>
            </a:r>
            <a:r>
              <a:rPr lang="ru-RU" dirty="0" smtClean="0">
                <a:solidFill>
                  <a:srgbClr val="00B0F0"/>
                </a:solidFill>
              </a:rPr>
              <a:t>-сувенир к юбилею </a:t>
            </a:r>
            <a:r>
              <a:rPr lang="ru-RU" dirty="0" err="1" smtClean="0">
                <a:solidFill>
                  <a:srgbClr val="00B0F0"/>
                </a:solidFill>
              </a:rPr>
              <a:t>Курумканского</a:t>
            </a:r>
            <a:r>
              <a:rPr lang="ru-RU" dirty="0" smtClean="0">
                <a:solidFill>
                  <a:srgbClr val="00B0F0"/>
                </a:solidFill>
              </a:rPr>
              <a:t> района.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Сделала кувшин приклеила на картон.</a:t>
            </a:r>
            <a:endParaRPr lang="ru-RU" dirty="0"/>
          </a:p>
        </p:txBody>
      </p:sp>
      <p:pic>
        <p:nvPicPr>
          <p:cNvPr id="1026" name="Picture 2" descr="F:\DCIM\102PHOTO\SAM_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4644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. Вывод.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2729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Таким образом, наша гипотеза подтвердилась. На основании исследования пришла к выводу: необходимо сохранять и бережно относиться к символу России - березке, потому что она красива и целебна.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687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темы.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2484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С чего начинается Родина? С речки, с песчаного берега, с неприметного бугорка на полянке, с семьи, с маленького дворика, где мы живем, а может она начинается с той березки, которая растет на территории нашего детского сада, во дворе нашего дома?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Красавицей русских лесов называют люди березку. Это одно из наиболее почитаемых у славян деревьев, символ и гордость русского народа. Это «счастливое» дерево оберегает от зла, приносит удачу и благополучие в семьи. В старину березу называли «дерево четырех дел». Первое дело – мир освещать, второе – крик утешать, третье – больных исцелять, четвертое – чистоту соблюдать.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Для россиянина  нет дерева роднее и милее. Березка вызывает в нас чувства, созвучные щедрой и отзывчивой  душе! Береза приносит людям радость и свет! Нет дерева в России, которому так повезло бы в фольклоре, живописи, музыке, литературе.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 Есенин «Белая берёза».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961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Проблема: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27294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+mj-lt"/>
              </a:rPr>
              <a:t>1. Недостаточные знания о самом почитаемом дереве в России – берёзе, о ее оздоровительном, хозяйственном и эстетическом значении в жизни человека.</a:t>
            </a:r>
          </a:p>
          <a:p>
            <a:r>
              <a:rPr lang="ru-RU" dirty="0" smtClean="0">
                <a:solidFill>
                  <a:srgbClr val="7030A0"/>
                </a:solidFill>
                <a:latin typeface="+mj-lt"/>
              </a:rPr>
              <a:t>2. Несоблюдение правил экологически грамотного поведения.</a:t>
            </a:r>
          </a:p>
          <a:p>
            <a:endParaRPr lang="ru-RU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творческого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80928"/>
            <a:ext cx="8183880" cy="193737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Дать вторую жизнь бересте, сделать красивую поделку.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272946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1. Выяснить историю белой берёзы.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 Изучить полезные свойства  берёзы.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 Найти полезное применение бересте, изготовив из неё поделку.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420888"/>
            <a:ext cx="8183880" cy="229741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Я думаю, что если научиться  использовать бересту, например, делать из них простые поделки для украшения дома, то можно помочь людям  увидеть красоту природы.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Значимость и прикладная ценность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20093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научиться бережному отношению к окружающей нас среде, расширять знания о берёзе.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Ожидаемый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272946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- выясню, полезные свойства берёзы 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придумаю бересте вторую жизнь.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узнаю, где  и как растёт берёза;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961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. Основная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3924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1.Где и как растёт берёза.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Самое истинно русское дерево береза своими корнями уходит в глубокое прошлое и связано с именем самой почитаемой богиней на Руси </a:t>
            </a:r>
            <a:r>
              <a:rPr lang="ru-RU" dirty="0" err="1" smtClean="0">
                <a:solidFill>
                  <a:srgbClr val="7030A0"/>
                </a:solidFill>
              </a:rPr>
              <a:t>Берегиней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Ствол берёзы белый прямой и гладкий. В высоту достигает до 20 метров. Распространена в парках и садах. В лесу растёт на месте обгоревших  сосен и елей. Берёзовые рощи встречаются и у нас в </a:t>
            </a:r>
            <a:r>
              <a:rPr lang="ru-RU" dirty="0" err="1" smtClean="0">
                <a:solidFill>
                  <a:srgbClr val="7030A0"/>
                </a:solidFill>
              </a:rPr>
              <a:t>Курумканском</a:t>
            </a:r>
            <a:r>
              <a:rPr lang="ru-RU" dirty="0" smtClean="0">
                <a:solidFill>
                  <a:srgbClr val="7030A0"/>
                </a:solidFill>
              </a:rPr>
              <a:t>  районе.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606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Люблю берёзку.</vt:lpstr>
      <vt:lpstr>Актуальность темы.</vt:lpstr>
      <vt:lpstr>Проблема:  </vt:lpstr>
      <vt:lpstr>Цель творческого проекта:</vt:lpstr>
      <vt:lpstr>Задачи:  </vt:lpstr>
      <vt:lpstr>Гипотеза: </vt:lpstr>
      <vt:lpstr>Значимость и прикладная ценность работы:</vt:lpstr>
      <vt:lpstr>Ожидаемый результат: </vt:lpstr>
      <vt:lpstr>I. Основная часть. </vt:lpstr>
      <vt:lpstr>Берёза.</vt:lpstr>
      <vt:lpstr>2.Полезные свойства берёзы. </vt:lpstr>
      <vt:lpstr>3.Вторая жизнь бересты. </vt:lpstr>
      <vt:lpstr>Изделия из бересты.</vt:lpstr>
      <vt:lpstr>Береста.</vt:lpstr>
      <vt:lpstr>4.Практическая работа. Этапы работы. </vt:lpstr>
      <vt:lpstr>Цветы-сувенир к юбилею Курумканского района.</vt:lpstr>
      <vt:lpstr> III. Вывод.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берёзку.</dc:title>
  <dc:creator>Оюна</dc:creator>
  <cp:lastModifiedBy>DOC</cp:lastModifiedBy>
  <cp:revision>14</cp:revision>
  <dcterms:created xsi:type="dcterms:W3CDTF">2014-04-09T21:19:51Z</dcterms:created>
  <dcterms:modified xsi:type="dcterms:W3CDTF">2018-01-10T03:25:21Z</dcterms:modified>
</cp:coreProperties>
</file>