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76" r:id="rId13"/>
    <p:sldId id="281" r:id="rId14"/>
    <p:sldId id="282" r:id="rId15"/>
    <p:sldId id="283" r:id="rId16"/>
    <p:sldId id="266" r:id="rId17"/>
    <p:sldId id="267" r:id="rId18"/>
    <p:sldId id="270" r:id="rId19"/>
    <p:sldId id="277" r:id="rId20"/>
    <p:sldId id="278" r:id="rId21"/>
    <p:sldId id="273" r:id="rId22"/>
    <p:sldId id="279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7B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877272"/>
            <a:ext cx="7854696" cy="576064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dirty="0" smtClean="0">
                <a:solidFill>
                  <a:srgbClr val="1C07B9"/>
                </a:solidFill>
                <a:latin typeface="Times New Roman" pitchFamily="18" charset="0"/>
                <a:cs typeface="Times New Roman" pitchFamily="18" charset="0"/>
              </a:rPr>
              <a:t>МБДОУ АРГАДИНСКИЙ ДЕТСКИЙ САД «СОЛНЫШКО»</a:t>
            </a:r>
          </a:p>
          <a:p>
            <a:pPr algn="ctr"/>
            <a:r>
              <a:rPr lang="ru-RU" sz="2000" dirty="0" smtClean="0">
                <a:solidFill>
                  <a:srgbClr val="1C07B9"/>
                </a:solidFill>
                <a:latin typeface="Times New Roman" pitchFamily="18" charset="0"/>
                <a:cs typeface="Times New Roman" pitchFamily="18" charset="0"/>
              </a:rPr>
              <a:t>ВОСПИТАТЕЛЬ: О.Б.БУЯНТУЕВА.</a:t>
            </a:r>
            <a:endParaRPr lang="ru-RU" sz="2000" dirty="0">
              <a:solidFill>
                <a:srgbClr val="1C07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25202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ТВОРЧЕСКИЙ ПРОЕКТ</a:t>
            </a:r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«Берегите белых лебедей»</a:t>
            </a: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 70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Курумканского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56992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Лебеди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912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такие разные лебеди.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672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2403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Белые лебеди.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Эти прекрасные птицы летом прилетают к нам в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Туракино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Я летом часто видел лебедей на реке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Аргада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Они всегда прилетают парами, потому что  счастье лебединое хранят и берегут.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Лебеди.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624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красиво.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766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Прекрасная птица –лебедь.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2.Способы сохранения белых лебедей.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Лебедям угрожает опасность исчезновения с лица Земли.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времен глубокой древности лебедь, одна из самых крупных и сильных птиц, служит символом красоты и любви, чистоты и нежности. Лебедя воспевали в былинах и сказаниях.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Огромные белые птицы на синем небе – это незабываемое зрелище. Но еще красивее кажется лебедь на уединенном озере в глухом лесу, когда он легко и бесшумно скользит по воде. Лебедь – прекрасное и теперь редкое животное, охота на него в нашей стране запрещена.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 fontScale="90000"/>
          </a:bodyPr>
          <a:lstStyle/>
          <a:p>
            <a:pPr lvl="3" algn="l" rtl="0">
              <a:spcBef>
                <a:spcPct val="0"/>
              </a:spcBef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000" b="1" dirty="0" smtClean="0">
                <a:solidFill>
                  <a:srgbClr val="1C07B9"/>
                </a:solidFill>
              </a:rPr>
              <a:t>4.Практическая работа</a:t>
            </a:r>
            <a:r>
              <a:rPr lang="ru-RU" sz="2000" b="1" dirty="0">
                <a:solidFill>
                  <a:srgbClr val="1C07B9"/>
                </a:solidFill>
              </a:rPr>
              <a:t> </a:t>
            </a:r>
            <a:r>
              <a:rPr lang="ru-RU" sz="2000" b="1" dirty="0" smtClean="0">
                <a:solidFill>
                  <a:srgbClr val="1C07B9"/>
                </a:solidFill>
              </a:rPr>
              <a:t>№1</a:t>
            </a:r>
            <a:br>
              <a:rPr lang="ru-RU" sz="2000" b="1" dirty="0" smtClean="0">
                <a:solidFill>
                  <a:srgbClr val="1C07B9"/>
                </a:solidFill>
              </a:rPr>
            </a:br>
            <a:r>
              <a:rPr lang="ru-RU" sz="2000" b="1" dirty="0" smtClean="0">
                <a:solidFill>
                  <a:srgbClr val="1C07B9"/>
                </a:solidFill>
              </a:rPr>
              <a:t>Белые лебеди.</a:t>
            </a:r>
            <a:r>
              <a:rPr lang="ru-RU" sz="2000" dirty="0" smtClean="0">
                <a:solidFill>
                  <a:srgbClr val="1C07B9"/>
                </a:solidFill>
              </a:rPr>
              <a:t> </a:t>
            </a:r>
            <a:r>
              <a:rPr lang="ru-RU" dirty="0" smtClean="0">
                <a:solidFill>
                  <a:srgbClr val="1C07B9"/>
                </a:solidFill>
              </a:rPr>
              <a:t/>
            </a:r>
            <a:br>
              <a:rPr lang="ru-RU" dirty="0" smtClean="0">
                <a:solidFill>
                  <a:srgbClr val="1C07B9"/>
                </a:solidFill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Материалы и инструменты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endParaRPr lang="ru-RU" sz="3600" dirty="0"/>
          </a:p>
        </p:txBody>
      </p:sp>
      <p:pic>
        <p:nvPicPr>
          <p:cNvPr id="1027" name="Picture 3" descr="C:\Users\Оюна\Desktop\Новая папка (2)\SAM_01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802" y="1700213"/>
            <a:ext cx="6168395" cy="4624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Оюна\Desktop\Новая папка (2)\SAM_0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104456" cy="4464496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Лебеди на пруду.</a:t>
            </a:r>
            <a:endParaRPr lang="ru-RU" dirty="0"/>
          </a:p>
        </p:txBody>
      </p:sp>
      <p:pic>
        <p:nvPicPr>
          <p:cNvPr id="6146" name="Picture 2" descr="C:\Users\Оюна\Desktop\Новая папка (2)\SAM_0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70615"/>
            <a:ext cx="4038600" cy="2534408"/>
          </a:xfrm>
          <a:prstGeom prst="rect">
            <a:avLst/>
          </a:prstGeom>
          <a:noFill/>
        </p:spPr>
      </p:pic>
      <p:pic>
        <p:nvPicPr>
          <p:cNvPr id="6147" name="Picture 3" descr="C:\Users\Оюна\Desktop\Новая папка (2)\SAM_0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24944"/>
            <a:ext cx="4038600" cy="2448272"/>
          </a:xfrm>
          <a:prstGeom prst="rect">
            <a:avLst/>
          </a:prstGeom>
          <a:noFill/>
        </p:spPr>
      </p:pic>
      <p:pic>
        <p:nvPicPr>
          <p:cNvPr id="5" name="Picture 2" descr="C:\Users\Оюна\Desktop\Новая папка (2)\SAM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4038600" cy="253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Огромную </a:t>
            </a:r>
            <a:r>
              <a:rPr lang="ru-RU" dirty="0" smtClean="0"/>
              <a:t>роль в экологическом образовании детей играет практическая, исследовательская деятельность в природных условиях.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Практическая работа №2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юна\Desktop\Новая папка (2)\SAM_0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20875"/>
            <a:ext cx="7776864" cy="4532461"/>
          </a:xfrm>
          <a:prstGeom prst="rect">
            <a:avLst/>
          </a:prstGeom>
          <a:noFill/>
        </p:spPr>
      </p:pic>
      <p:pic>
        <p:nvPicPr>
          <p:cNvPr id="5" name="Picture 2" descr="C:\Users\Оюна\Desktop\Новая папка (2)\SAM_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776864" cy="453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9218" name="Picture 2" descr="C:\Users\Оюна\Desktop\Новая папка (2)\SAM_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6895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402016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БЕРЕГИТЕ БЕЛЫХ ЛЕБЕДЕЙ!</a:t>
            </a:r>
            <a:endParaRPr lang="ru-RU" sz="36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DCIM\102PHOTO\SAM_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8219256" cy="4608512"/>
          </a:xfrm>
          <a:prstGeom prst="rect">
            <a:avLst/>
          </a:prstGeom>
          <a:noFill/>
        </p:spPr>
      </p:pic>
      <p:pic>
        <p:nvPicPr>
          <p:cNvPr id="5" name="Picture 2" descr="F:\DCIM\102PHOTO\SAM_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19256" cy="4608512"/>
          </a:xfrm>
          <a:prstGeom prst="rect">
            <a:avLst/>
          </a:prstGeom>
          <a:noFill/>
        </p:spPr>
      </p:pic>
      <p:pic>
        <p:nvPicPr>
          <p:cNvPr id="6" name="Picture 2" descr="F:\DCIM\102PHOTO\SAM_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92" y="2249488"/>
            <a:ext cx="821925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наша гипотеза подтвердилась.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научиться  вторично использовать природный материал,  изготавливая из  них очень красивые, оригинальные и полезные вещи, то можно помочь природе, тем самым решить одну из экологических проблем - охрана и сохранение белых лебедей.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7048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Лебедей на Земле осталось очень мало, они занесены в Красную книгу Бурятии.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вторую жизнь природному материалу, изготовив из неё поделку лебеди. Призвать всех к бережному отношению к лебедям.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Выяснить места обитания белых лебедей. Найти способы сохранения белых лебедей.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сделать лебедей из природного материала, то можно людей призвать к бережному отношению к этим прекрасным птицам.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 и значимость: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научиться бережному отношению к окружающей нас среде, расширять знания о птицах </a:t>
            </a:r>
            <a:r>
              <a:rPr lang="ru-RU" dirty="0" err="1" smtClean="0"/>
              <a:t>Курумканского</a:t>
            </a:r>
            <a:r>
              <a:rPr lang="ru-RU" dirty="0" smtClean="0"/>
              <a:t> района.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узнаю, как и где раньше обитали белые лебеди;</a:t>
            </a:r>
          </a:p>
          <a:p>
            <a:r>
              <a:rPr lang="ru-RU" dirty="0" smtClean="0"/>
              <a:t>- выясню, как можно их сберечь и приумножить;</a:t>
            </a:r>
          </a:p>
          <a:p>
            <a:r>
              <a:rPr lang="ru-RU" dirty="0" smtClean="0"/>
              <a:t>- придумаю природному материалу вторую жизнь.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часть.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1.Места обитания белых лебедей.</a:t>
            </a:r>
            <a:endParaRPr lang="ru-RU" dirty="0" smtClean="0"/>
          </a:p>
          <a:p>
            <a:r>
              <a:rPr lang="ru-RU" dirty="0" smtClean="0"/>
              <a:t>Лебедь, как известно, бел, словно утренний снег. Но таков он лишь в северных странах. У южных - заметно прибывает черноты. У лебедя, который плавает по водам Америки, от юга Бразилии до Огненной Земли, голова и шея черные. А тот, что живет через два океана восточнее, в Австралии, и вовсе черный как ночь. Лишь маховые перья на концах крыльев белые и кончик клюва белесый.</a:t>
            </a:r>
          </a:p>
          <a:p>
            <a:r>
              <a:rPr lang="ru-RU" dirty="0" smtClean="0"/>
              <a:t>Лебедь в Бурятии обитает в дельте реки Селенга, а также в </a:t>
            </a:r>
            <a:r>
              <a:rPr lang="ru-RU" dirty="0" err="1" smtClean="0"/>
              <a:t>Хоринском</a:t>
            </a:r>
            <a:r>
              <a:rPr lang="ru-RU" dirty="0" smtClean="0"/>
              <a:t>, </a:t>
            </a:r>
            <a:r>
              <a:rPr lang="ru-RU" dirty="0" err="1" smtClean="0"/>
              <a:t>Кабанском</a:t>
            </a:r>
            <a:r>
              <a:rPr lang="ru-RU" dirty="0" smtClean="0"/>
              <a:t>, </a:t>
            </a:r>
            <a:r>
              <a:rPr lang="ru-RU" dirty="0" err="1" smtClean="0"/>
              <a:t>Курумканском</a:t>
            </a:r>
            <a:r>
              <a:rPr lang="ru-RU" dirty="0" smtClean="0"/>
              <a:t> районах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470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ТВОРЧЕСКИЙ ПРОЕКТ  «Берегите белых лебедей»  к 70 летию Курумканского района</vt:lpstr>
      <vt:lpstr>Актуальность.</vt:lpstr>
      <vt:lpstr>Проблема</vt:lpstr>
      <vt:lpstr>Цель:</vt:lpstr>
      <vt:lpstr>Задачи:</vt:lpstr>
      <vt:lpstr>Гипотеза</vt:lpstr>
      <vt:lpstr>Ценность и значимость:</vt:lpstr>
      <vt:lpstr>Ожидаемый результат:</vt:lpstr>
      <vt:lpstr>Основная часть.</vt:lpstr>
      <vt:lpstr>Лебеди</vt:lpstr>
      <vt:lpstr>Вот такие разные лебеди.</vt:lpstr>
      <vt:lpstr>Белые лебеди.</vt:lpstr>
      <vt:lpstr>Лебеди.</vt:lpstr>
      <vt:lpstr>Как красиво.</vt:lpstr>
      <vt:lpstr>Прекрасная птица –лебедь.</vt:lpstr>
      <vt:lpstr>2.Способы сохранения белых лебедей. </vt:lpstr>
      <vt:lpstr> 4.Практическая работа №1 Белые лебеди.  Материалы и инструменты :   </vt:lpstr>
      <vt:lpstr>Ход работы:</vt:lpstr>
      <vt:lpstr>Лебеди на пруду.</vt:lpstr>
      <vt:lpstr>Практическая работа №2</vt:lpstr>
      <vt:lpstr>Ход работы:</vt:lpstr>
      <vt:lpstr>БЕРЕГИТЕ БЕЛЫХ ЛЕБЕДЕЙ!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«Берегите белых лебедей»</dc:title>
  <dc:creator>Оюна</dc:creator>
  <cp:lastModifiedBy>DOC</cp:lastModifiedBy>
  <cp:revision>23</cp:revision>
  <dcterms:created xsi:type="dcterms:W3CDTF">2014-04-09T21:18:22Z</dcterms:created>
  <dcterms:modified xsi:type="dcterms:W3CDTF">2018-01-10T02:58:57Z</dcterms:modified>
</cp:coreProperties>
</file>