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282" r:id="rId3"/>
    <p:sldId id="256" r:id="rId4"/>
    <p:sldId id="258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8E7"/>
    <a:srgbClr val="CC3300"/>
    <a:srgbClr val="0066CC"/>
    <a:srgbClr val="FFC000"/>
    <a:srgbClr val="AC2EB6"/>
    <a:srgbClr val="B23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3C5C-DD52-4D43-B3D5-AFD448E477E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F8CE-8ECF-4664-B260-D9A22F521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9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F8CE-8ECF-4664-B260-D9A22F5212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60C3-78AB-43CF-8E89-95A64A5A1B8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D8C4-08C9-4C62-8359-09A23D2D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930" y="1122363"/>
            <a:ext cx="7751269" cy="161315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_AlbionicExp" pitchFamily="34" charset="-52"/>
              </a:rPr>
              <a:t>Моё хобби</a:t>
            </a:r>
            <a:endParaRPr lang="ru-RU" sz="8000" b="1" dirty="0">
              <a:solidFill>
                <a:srgbClr val="C00000"/>
              </a:solidFill>
              <a:latin typeface="a_AlbionicExp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59" y="26228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biblioteka.muzkult.ru/img/upload/1868/image_image_4894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31" y="422031"/>
            <a:ext cx="8071581" cy="60536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6" t="10959" r="2335" b="514"/>
          <a:stretch>
            <a:fillRect/>
          </a:stretch>
        </p:blipFill>
        <p:spPr bwMode="auto">
          <a:xfrm rot="-720000">
            <a:off x="764505" y="572652"/>
            <a:ext cx="1753042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"/>
          <a:stretch>
            <a:fillRect/>
          </a:stretch>
        </p:blipFill>
        <p:spPr bwMode="auto">
          <a:xfrm rot="360000">
            <a:off x="3428205" y="399981"/>
            <a:ext cx="1776097" cy="29232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0000">
            <a:off x="6715621" y="564434"/>
            <a:ext cx="1495053" cy="29977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C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594031" y="3107854"/>
            <a:ext cx="2759827" cy="35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42" y="3015916"/>
            <a:ext cx="2453077" cy="356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21" y="2933971"/>
            <a:ext cx="2896335" cy="404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07915"/>
      </p:ext>
    </p:extLst>
  </p:cSld>
  <p:clrMapOvr>
    <a:masterClrMapping/>
  </p:clrMapOvr>
  <p:transition advTm="68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441" y="500042"/>
            <a:ext cx="720385" cy="603250"/>
          </a:xfrm>
          <a:prstGeom prst="rect">
            <a:avLst/>
          </a:prstGeom>
          <a:noFill/>
        </p:spPr>
      </p:pic>
      <p:pic>
        <p:nvPicPr>
          <p:cNvPr id="7" name="Picture 2" descr="C:\Users\Галина\Desktop\Ларькова_Пазлы\картинки для пазлов\3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6296" r="2778" b="52778"/>
          <a:stretch>
            <a:fillRect/>
          </a:stretch>
        </p:blipFill>
        <p:spPr bwMode="auto">
          <a:xfrm>
            <a:off x="7977712" y="409354"/>
            <a:ext cx="847384" cy="648000"/>
          </a:xfrm>
          <a:prstGeom prst="rect">
            <a:avLst/>
          </a:prstGeom>
          <a:noFill/>
        </p:spPr>
      </p:pic>
      <p:pic>
        <p:nvPicPr>
          <p:cNvPr id="9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295" y="6102106"/>
            <a:ext cx="500339" cy="360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60000">
            <a:off x="855633" y="594398"/>
            <a:ext cx="1926485" cy="24028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000">
            <a:off x="3118939" y="510002"/>
            <a:ext cx="2407616" cy="22439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5733969" y="356960"/>
            <a:ext cx="3008641" cy="287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5" y="3532556"/>
            <a:ext cx="23590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8" y="2959469"/>
            <a:ext cx="22733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95" y="2993419"/>
            <a:ext cx="27432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47524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46295" y="6102106"/>
            <a:ext cx="500339" cy="360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241"/>
          <a:stretch/>
        </p:blipFill>
        <p:spPr bwMode="auto">
          <a:xfrm>
            <a:off x="654539" y="759111"/>
            <a:ext cx="3358661" cy="46856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60000">
            <a:off x="4447123" y="803304"/>
            <a:ext cx="3761671" cy="495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358"/>
      </p:ext>
    </p:extLst>
  </p:cSld>
  <p:clrMapOvr>
    <a:masterClrMapping/>
  </p:clrMapOvr>
  <p:transition spd="slow" advClick="0" advTm="671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F5496"/>
      </a:hlink>
      <a:folHlink>
        <a:srgbClr val="4472C4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4</Words>
  <Application>Microsoft Office PowerPoint</Application>
  <PresentationFormat>Экран (4:3)</PresentationFormat>
  <Paragraphs>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Моё хобби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61</cp:revision>
  <dcterms:created xsi:type="dcterms:W3CDTF">2017-02-23T01:27:45Z</dcterms:created>
  <dcterms:modified xsi:type="dcterms:W3CDTF">2018-01-18T10:23:59Z</dcterms:modified>
</cp:coreProperties>
</file>