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7" r:id="rId2"/>
    <p:sldId id="272" r:id="rId3"/>
    <p:sldId id="277" r:id="rId4"/>
    <p:sldId id="280" r:id="rId5"/>
    <p:sldId id="28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22" autoAdjust="0"/>
    <p:restoredTop sz="70994" autoAdjust="0"/>
  </p:normalViewPr>
  <p:slideViewPr>
    <p:cSldViewPr>
      <p:cViewPr varScale="1">
        <p:scale>
          <a:sx n="107" d="100"/>
          <a:sy n="107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2BEDAA-AE24-4843-B295-41325566137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4CC492-A3D6-4424-A53A-42BB8025C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44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EB34-3D08-4C8D-8362-6730989214A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B0A7C-0656-40AB-83CA-6B502610E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1E64-581C-4241-AFC0-F260A491529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2B044-7859-498E-9005-DD412D1D6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0BB1-98F0-470C-8CBB-961D565F4E71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3943F-B2D9-4CCC-8F54-B78E2B41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F167-ACE9-49FE-BC54-94BBAA00E51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22F6-C5E7-4889-93BA-B070EE90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B4F2-E3B5-4D2E-BEA6-FCA279D47C52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139D4-763F-4A1B-BE44-CA9E75535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D934-B8E2-471F-A350-42308A8B4A58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8BD4-E302-406D-A8E2-F22FDD2B0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C5E9-7A73-4760-9E96-30C82274965C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E900A-91B9-407E-8274-B8C592D1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80E3C-659B-4FBE-B56E-B799AB36F7E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BE0E-6A8A-42AA-8EB3-56FC8DF2B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3FFB-7A63-46D6-9765-1B281A0B710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944A-88F5-459B-98D2-7004B92CE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A657-61A8-415F-BAFE-0EB42E32287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91A2-6C8D-413D-8DAB-400FBB875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13C6-37A1-475E-8A53-BEF08163A2E8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7E5A-5C7C-417A-9D49-C2D57227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44F6F-46FC-42AC-8565-FB8DCAEEC530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E6AD-3A85-4FC9-A867-46AE0713C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960992" y="1185640"/>
            <a:ext cx="7488832" cy="901773"/>
          </a:xfrm>
          <a:prstGeom prst="rect">
            <a:avLst/>
          </a:prstGeom>
          <a:gradFill>
            <a:gsLst>
              <a:gs pos="0">
                <a:srgbClr val="5E9EFF">
                  <a:lumMod val="97000"/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342900" indent="-342900" algn="ctr">
              <a:lnSpc>
                <a:spcPct val="80000"/>
              </a:lnSpc>
              <a:spcBef>
                <a:spcPct val="20000"/>
              </a:spcBef>
              <a:buFontTx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j-ea"/>
                <a:cs typeface="Tahoma" pitchFamily="34" charset="0"/>
              </a:rPr>
              <a:t>В объективе родина малая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j-ea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3213"/>
            <a:ext cx="65532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457"/>
          <a:stretch>
            <a:fillRect/>
          </a:stretch>
        </p:blipFill>
        <p:spPr>
          <a:xfrm>
            <a:off x="0" y="-14556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6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457"/>
          <a:stretch>
            <a:fillRect/>
          </a:stretch>
        </p:blipFill>
        <p:spPr>
          <a:xfrm>
            <a:off x="-1" y="0"/>
            <a:ext cx="9276523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0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4532"/>
          <a:stretch>
            <a:fillRect/>
          </a:stretch>
        </p:blipFill>
        <p:spPr>
          <a:xfrm>
            <a:off x="26988" y="-1"/>
            <a:ext cx="9153524" cy="68651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24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7" r="12457"/>
          <a:stretch>
            <a:fillRect/>
          </a:stretch>
        </p:blipFill>
        <p:spPr>
          <a:xfrm>
            <a:off x="-1" y="0"/>
            <a:ext cx="9276523" cy="69573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43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ЛЕСНАЯ ПРОМЫШЛЕННОСТЬ</dc:title>
  <dc:creator>пользователь</dc:creator>
  <cp:lastModifiedBy>User</cp:lastModifiedBy>
  <cp:revision>25</cp:revision>
  <dcterms:created xsi:type="dcterms:W3CDTF">2014-08-08T12:26:52Z</dcterms:created>
  <dcterms:modified xsi:type="dcterms:W3CDTF">2018-01-19T09:49:33Z</dcterms:modified>
</cp:coreProperties>
</file>