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5" r:id="rId4"/>
    <p:sldId id="257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5"/>
  </p:normalViewPr>
  <p:slideViewPr>
    <p:cSldViewPr snapToGrid="0" snapToObjects="1">
      <p:cViewPr varScale="1">
        <p:scale>
          <a:sx n="60" d="100"/>
          <a:sy n="60" d="100"/>
        </p:scale>
        <p:origin x="-9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D4A4-F7E2-F54F-BE8A-AECB85D5F35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0C6D-959F-B441-944E-8FD53C59A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0C6D-959F-B441-944E-8FD53C59A3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9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295399"/>
          </a:xfrm>
        </p:spPr>
        <p:txBody>
          <a:bodyPr/>
          <a:lstStyle/>
          <a:p>
            <a:r>
              <a:rPr lang="ru-RU" dirty="0" smtClean="0"/>
              <a:t>Робототехника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7231" y="2716229"/>
            <a:ext cx="7937274" cy="685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Система жребия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394028" y="5312979"/>
            <a:ext cx="402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Ковальчук Николай, 3 «А»</a:t>
            </a:r>
          </a:p>
          <a:p>
            <a:pPr algn="ctr"/>
            <a:r>
              <a:rPr lang="ru-RU" dirty="0" smtClean="0"/>
              <a:t>АНО «Павловская гимназия»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6" y="1574084"/>
            <a:ext cx="5975132" cy="413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358" y="31112"/>
            <a:ext cx="12081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Потребители и источники электрического тока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Результаты поиска изображений для запроса &quot;гидроэлектростанц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55" y="1354551"/>
            <a:ext cx="3121152" cy="21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езультаты поиска изображений для запроса &quot;источники тока мельница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"/>
          <a:stretch/>
        </p:blipFill>
        <p:spPr bwMode="auto">
          <a:xfrm>
            <a:off x="8673661" y="3910509"/>
            <a:ext cx="3093104" cy="216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1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ы поиска изображений для запроса &quot;элементы электрического фонарика лампочка батарей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17" y="133350"/>
            <a:ext cx="6705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3417" y="2270819"/>
            <a:ext cx="156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лампочка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2100" y="2270819"/>
            <a:ext cx="173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батарейка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7751" y="157881"/>
            <a:ext cx="20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выключатель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0356" y="2670929"/>
            <a:ext cx="1754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EAB200"/>
                </a:solidFill>
              </a:rPr>
              <a:t>Потребитель электрического тока</a:t>
            </a:r>
            <a:endParaRPr lang="ru-RU" sz="1500" b="1" dirty="0">
              <a:solidFill>
                <a:srgbClr val="EAB2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6207" y="472297"/>
            <a:ext cx="1542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EAB200"/>
                </a:solidFill>
              </a:rPr>
              <a:t>Замыкающее устройство</a:t>
            </a:r>
            <a:endParaRPr lang="ru-RU" sz="1500" b="1" dirty="0">
              <a:solidFill>
                <a:srgbClr val="EAB2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4227" y="2670929"/>
            <a:ext cx="17547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EAB200"/>
                </a:solidFill>
              </a:rPr>
              <a:t>Источник тока</a:t>
            </a:r>
            <a:endParaRPr lang="ru-RU" sz="1500" b="1" dirty="0">
              <a:solidFill>
                <a:srgbClr val="EAB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2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8540" y="465438"/>
            <a:ext cx="938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  </a:t>
            </a:r>
            <a:r>
              <a:rPr lang="ru-RU" sz="2800" dirty="0" smtClean="0"/>
              <a:t>Мастер-класс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r="17174" b="36522"/>
          <a:stretch/>
        </p:blipFill>
        <p:spPr>
          <a:xfrm rot="5400000">
            <a:off x="8166292" y="2661745"/>
            <a:ext cx="3452651" cy="2511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10649" r="17851" b="20679"/>
          <a:stretch/>
        </p:blipFill>
        <p:spPr>
          <a:xfrm rot="5400000">
            <a:off x="370487" y="2656490"/>
            <a:ext cx="3704899" cy="2774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4704" y="1774209"/>
            <a:ext cx="33982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Вам понадобится: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4 выключателя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 </a:t>
            </a:r>
            <a:r>
              <a:rPr lang="ru-RU" dirty="0" err="1" smtClean="0"/>
              <a:t>электромоторчик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2 блока питания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Паяльник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Провода 1 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Коробка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Ножницы</a:t>
            </a:r>
          </a:p>
        </p:txBody>
      </p:sp>
    </p:spTree>
    <p:extLst>
      <p:ext uri="{BB962C8B-B14F-4D97-AF65-F5344CB8AC3E}">
        <p14:creationId xmlns:p14="http://schemas.microsoft.com/office/powerpoint/2010/main" val="21347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6" y="504967"/>
            <a:ext cx="78611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</a:t>
            </a:r>
          </a:p>
          <a:p>
            <a:pPr algn="ctr"/>
            <a:r>
              <a:rPr lang="ru-RU" dirty="0" smtClean="0"/>
              <a:t>Сейчас мы вам продемонстрируем работу системы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Система Жребия обязательно пригодиться вам, когда необходимо сделать выбор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Например: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- Кто первый ходит (настольные игры)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Кто играет белыми (шахматы/шашки)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У кого первая подача (большой теннис, волейбол, пинг</a:t>
            </a:r>
            <a:r>
              <a:rPr lang="ru-RU" dirty="0"/>
              <a:t>-</a:t>
            </a:r>
            <a:r>
              <a:rPr lang="ru-RU" dirty="0" smtClean="0"/>
              <a:t>понг)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2591" y="637216"/>
            <a:ext cx="1209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Все детали можно приобрести в интернет-магазине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20" y="1467519"/>
            <a:ext cx="1823993" cy="1823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6521" b="13733"/>
          <a:stretch/>
        </p:blipFill>
        <p:spPr>
          <a:xfrm>
            <a:off x="3917434" y="3777201"/>
            <a:ext cx="3532215" cy="1312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081" t="7702" r="9149" b="6730"/>
          <a:stretch/>
        </p:blipFill>
        <p:spPr>
          <a:xfrm>
            <a:off x="7597091" y="1538527"/>
            <a:ext cx="1696647" cy="1681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7858" t="14985" r="7283" b="13560"/>
          <a:stretch/>
        </p:blipFill>
        <p:spPr>
          <a:xfrm>
            <a:off x="4523441" y="1614887"/>
            <a:ext cx="1913725" cy="15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116" y="846161"/>
            <a:ext cx="10740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   СПАСИБО ЗА</a:t>
            </a:r>
          </a:p>
          <a:p>
            <a:r>
              <a:rPr lang="ru-RU" sz="9600"/>
              <a:t> </a:t>
            </a:r>
            <a:r>
              <a:rPr lang="ru-RU" sz="9600" smtClean="0"/>
              <a:t>   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1199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399</TotalTime>
  <Words>106</Words>
  <Application>Microsoft Office PowerPoint</Application>
  <PresentationFormat>Произвольный</PresentationFormat>
  <Paragraphs>40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Сетка</vt:lpstr>
      <vt:lpstr>Робототехника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</dc:title>
  <dc:creator>Олег Ковальчук</dc:creator>
  <cp:lastModifiedBy>Оксана А. Барулина</cp:lastModifiedBy>
  <cp:revision>42</cp:revision>
  <dcterms:created xsi:type="dcterms:W3CDTF">2017-10-08T18:04:26Z</dcterms:created>
  <dcterms:modified xsi:type="dcterms:W3CDTF">2018-01-31T09:47:41Z</dcterms:modified>
</cp:coreProperties>
</file>