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2" r:id="rId4"/>
    <p:sldId id="263" r:id="rId5"/>
    <p:sldId id="264" r:id="rId6"/>
    <p:sldId id="265" r:id="rId7"/>
    <p:sldId id="260" r:id="rId8"/>
    <p:sldId id="261" r:id="rId9"/>
    <p:sldId id="268" r:id="rId10"/>
    <p:sldId id="269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60394" autoAdjust="0"/>
  </p:normalViewPr>
  <p:slideViewPr>
    <p:cSldViewPr>
      <p:cViewPr varScale="1">
        <p:scale>
          <a:sx n="71" d="100"/>
          <a:sy n="71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8A234-40F0-450B-916F-8B4256FCD023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BA858-E638-4385-8342-04FEEE660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6F00-9D69-4A11-89EF-01E2E76E717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62BC-DF71-40B5-B37A-B789C4A32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6F00-9D69-4A11-89EF-01E2E76E717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62BC-DF71-40B5-B37A-B789C4A32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6F00-9D69-4A11-89EF-01E2E76E717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62BC-DF71-40B5-B37A-B789C4A32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6F00-9D69-4A11-89EF-01E2E76E717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62BC-DF71-40B5-B37A-B789C4A32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6F00-9D69-4A11-89EF-01E2E76E717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62BC-DF71-40B5-B37A-B789C4A32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6F00-9D69-4A11-89EF-01E2E76E717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62BC-DF71-40B5-B37A-B789C4A32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6F00-9D69-4A11-89EF-01E2E76E717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62BC-DF71-40B5-B37A-B789C4A32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6F00-9D69-4A11-89EF-01E2E76E717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62BC-DF71-40B5-B37A-B789C4A32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6F00-9D69-4A11-89EF-01E2E76E717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62BC-DF71-40B5-B37A-B789C4A32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6F00-9D69-4A11-89EF-01E2E76E717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62BC-DF71-40B5-B37A-B789C4A32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6F00-9D69-4A11-89EF-01E2E76E717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62BC-DF71-40B5-B37A-B789C4A32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46F00-9D69-4A11-89EF-01E2E76E717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E62BC-DF71-40B5-B37A-B789C4A32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Решение уравнений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Обобщающий урок по математике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6 классе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0017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Решите уравнения и вы узнаете зашифрованное слово: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28736"/>
            <a:ext cx="5857884" cy="442915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5х+27=4х+21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7у-11=10у+16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-4к-7=-6к+3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3(5-х)+13=4(3х-8)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-2х+16=5х+30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0,4(6х-7)=0,5(3х+7)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857884" y="1539045"/>
          <a:ext cx="2617481" cy="5678424"/>
        </p:xfrm>
        <a:graphic>
          <a:graphicData uri="http://schemas.openxmlformats.org/drawingml/2006/table">
            <a:tbl>
              <a:tblPr/>
              <a:tblGrid>
                <a:gridCol w="1350855"/>
                <a:gridCol w="1266626"/>
              </a:tblGrid>
              <a:tr h="563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-9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-2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-6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-8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vardeyskaya-len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7354" y="1857364"/>
            <a:ext cx="11574194" cy="189548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000240"/>
            <a:ext cx="7443814" cy="91121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9600" b="1" i="1" dirty="0" smtClean="0">
                <a:solidFill>
                  <a:srgbClr val="FF0000"/>
                </a:solidFill>
                <a:latin typeface="MingLiU" pitchFamily="49" charset="-120"/>
                <a:ea typeface="MingLiU" pitchFamily="49" charset="-120"/>
                <a:cs typeface="MoolBoran" pitchFamily="34" charset="0"/>
              </a:rPr>
              <a:t>П</a:t>
            </a:r>
            <a:r>
              <a:rPr lang="ru-RU" sz="9600" b="1" i="1" dirty="0" smtClean="0">
                <a:solidFill>
                  <a:srgbClr val="FF0000"/>
                </a:solidFill>
                <a:latin typeface="MingLiU" pitchFamily="49" charset="-120"/>
                <a:ea typeface="MingLiU" pitchFamily="49" charset="-120"/>
                <a:cs typeface="MoolBoran" pitchFamily="34" charset="0"/>
              </a:rPr>
              <a:t>ОБЕДА!</a:t>
            </a:r>
            <a:endParaRPr lang="ru-RU" sz="9600" b="1" i="1" dirty="0">
              <a:solidFill>
                <a:srgbClr val="FF0000"/>
              </a:solidFill>
              <a:latin typeface="MingLiU" pitchFamily="49" charset="-120"/>
              <a:ea typeface="MingLiU" pitchFamily="49" charset="-120"/>
              <a:cs typeface="MoolBor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4525963"/>
          </a:xfrm>
        </p:spPr>
        <p:txBody>
          <a:bodyPr>
            <a:noAutofit/>
          </a:bodyPr>
          <a:lstStyle/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«УЧИТЬСЯ МОЖНО ТОЛЬКО ВЕСЕЛО … ЧТОБЫ ПЕРЕВАРИВАТЬ ЗНАНИЯ, НАДО ПОГЛОЩАТЬ ИХ С АППЕТИТИТОМ»</a:t>
            </a:r>
          </a:p>
          <a:p>
            <a:pPr marL="0" indent="360000">
              <a:spcBef>
                <a:spcPts val="0"/>
              </a:spcBef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А.Франс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Я сегодня быстро встал,</a:t>
            </a: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 школу рано прибежал.</a:t>
            </a: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Очень я хочу учиться</a:t>
            </a: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Не лениться, а трудиться.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-18а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658196" cy="135732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Вопросы: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 коэффициент?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28599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 разбей на два одинаковых слагаемых;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50043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 разбей на два неодинаковых слагаемых;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78632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 разбей на два множителя;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5345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 найди значение выражения при а=1, при а=0, при а=-2.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7145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Вместо квадратиков напишите такие слагаемые, чтобы равенство было верным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1)   2х – 3х +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+ 5х +      =6х;</a:t>
            </a:r>
          </a:p>
          <a:p>
            <a:endParaRPr lang="ru-RU" sz="4000" dirty="0" smtClean="0"/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2)   5а – 9а +       +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- 6а;</a:t>
            </a:r>
          </a:p>
          <a:p>
            <a:endParaRPr lang="ru-RU" sz="4000" dirty="0" smtClean="0"/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3)        +         +        =  -2х.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214311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357187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500063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500063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57620" y="500063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5697559"/>
          </a:xfrm>
        </p:spPr>
        <p:txBody>
          <a:bodyPr/>
          <a:lstStyle/>
          <a:p>
            <a:pPr marL="0" indent="360000" algn="just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Однажды Витя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Верхоглядкин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получил на дом такое задание: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Найдите значение выражения:</a:t>
            </a:r>
          </a:p>
          <a:p>
            <a:pPr marL="0" indent="360000" algn="just">
              <a:buNone/>
            </a:pP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3(2х – 8) – 4(1,5х – 8,5)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36000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при х=1,  х=-3,  х=5.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то гамово\100_27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916"/>
            <a:ext cx="9144000" cy="6870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то гамово\100_27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915"/>
            <a:ext cx="9144000" cy="6870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х+2х+3х=720</a:t>
            </a:r>
            <a:endParaRPr lang="ru-RU" sz="8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207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Решение уравнений  Обобщающий урок по математике  в 6 классе</vt:lpstr>
      <vt:lpstr> </vt:lpstr>
      <vt:lpstr>Слайд 3</vt:lpstr>
      <vt:lpstr>-18а</vt:lpstr>
      <vt:lpstr>Вместо квадратиков напишите такие слагаемые, чтобы равенство было верным. </vt:lpstr>
      <vt:lpstr>Слайд 6</vt:lpstr>
      <vt:lpstr>Слайд 7</vt:lpstr>
      <vt:lpstr>Слайд 8</vt:lpstr>
      <vt:lpstr>Слайд 9</vt:lpstr>
      <vt:lpstr>Решите уравнения и вы узнаете зашифрованное слово: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в 6 классе «Повторение и обобщение знаний по теме : «Решение уравнений»</dc:title>
  <dc:creator>мама</dc:creator>
  <cp:lastModifiedBy>мама</cp:lastModifiedBy>
  <cp:revision>34</cp:revision>
  <dcterms:created xsi:type="dcterms:W3CDTF">2014-04-20T10:18:28Z</dcterms:created>
  <dcterms:modified xsi:type="dcterms:W3CDTF">2014-04-22T08:56:40Z</dcterms:modified>
</cp:coreProperties>
</file>