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876D-E0C7-441B-BC1C-FAAC8F0A2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ПЯТНО  КАК СРЕДСТВО ВЫРАЖЕНИЯ 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BFB4D5-0D99-48AC-9918-3361C08FF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Творческий проект по ИЗО ученицы ГБОУ « Самбо 70» 6 класса «Д» </a:t>
            </a:r>
          </a:p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Гридиной Матильды</a:t>
            </a:r>
          </a:p>
        </p:txBody>
      </p:sp>
    </p:spTree>
    <p:extLst>
      <p:ext uri="{BB962C8B-B14F-4D97-AF65-F5344CB8AC3E}">
        <p14:creationId xmlns:p14="http://schemas.microsoft.com/office/powerpoint/2010/main" val="2925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1.ppt4web.ru/images/16566/97494/640/img10.jpg">
            <a:extLst>
              <a:ext uri="{FF2B5EF4-FFF2-40B4-BE49-F238E27FC236}">
                <a16:creationId xmlns:a16="http://schemas.microsoft.com/office/drawing/2014/main" id="{925EB608-5B11-4E17-BBE5-334864A4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5" y="796834"/>
            <a:ext cx="7959635" cy="59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6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bd4/0004c6c3-e258d307/img0.jpg">
            <a:extLst>
              <a:ext uri="{FF2B5EF4-FFF2-40B4-BE49-F238E27FC236}">
                <a16:creationId xmlns:a16="http://schemas.microsoft.com/office/drawing/2014/main" id="{EA7F2182-29F6-4C45-849E-0E4878C9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4" y="649877"/>
            <a:ext cx="7754983" cy="58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86F4A-9CD4-4649-8627-A6523484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697" y="2094411"/>
            <a:ext cx="4176349" cy="404948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Творческий проект по ИЗО ученицы ГБОУ « Самбо 70» 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</a:t>
            </a:r>
            <a:r>
              <a:rPr lang="ru-RU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класса «Д» 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Гридиной Матильды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«Закат»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A996C3-C2AE-45A0-9CB0-74CA05251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089" y="144498"/>
            <a:ext cx="4410911" cy="6653563"/>
          </a:xfrm>
        </p:spPr>
      </p:pic>
    </p:spTree>
    <p:extLst>
      <p:ext uri="{BB962C8B-B14F-4D97-AF65-F5344CB8AC3E}">
        <p14:creationId xmlns:p14="http://schemas.microsoft.com/office/powerpoint/2010/main" val="6741291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32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ПЯТНО  КАК СРЕДСТВО ВЫРАЖЕНИЯ .</vt:lpstr>
      <vt:lpstr>Презентация PowerPoint</vt:lpstr>
      <vt:lpstr>Презентация PowerPoint</vt:lpstr>
      <vt:lpstr>Творческий проект по ИЗО ученицы ГБОУ « Самбо 70»  6 класса «Д»  Гридиной Матильды «Закат»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ПЯТНО  КАК СРЕДСТВО ВЫРАЖЕНИЯ .</dc:title>
  <dc:creator>Даша</dc:creator>
  <cp:lastModifiedBy>Даша</cp:lastModifiedBy>
  <cp:revision>3</cp:revision>
  <dcterms:created xsi:type="dcterms:W3CDTF">2018-01-29T12:48:14Z</dcterms:created>
  <dcterms:modified xsi:type="dcterms:W3CDTF">2018-01-29T13:16:56Z</dcterms:modified>
</cp:coreProperties>
</file>