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237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99234-C774-4D0E-B108-828FB3FC29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20B75-A19D-4A71-ADEA-022A982FCEF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6">
                  <a:lumMod val="75000"/>
                </a:schemeClr>
              </a:solidFill>
            </a:rPr>
            <a:t>Задача</a:t>
          </a:r>
          <a:r>
            <a:rPr lang="ru-RU" dirty="0" smtClean="0"/>
            <a:t>: Дать практическое представление о связи слов в предложении,  согласовании и управлении винительным падежом.</a:t>
          </a:r>
          <a:endParaRPr lang="ru-RU" dirty="0"/>
        </a:p>
      </dgm:t>
    </dgm:pt>
    <dgm:pt modelId="{B8A99430-1181-4F50-83D8-68844D23FD4F}" type="parTrans" cxnId="{B42B10BB-4440-4626-A4B6-C06B2FB73120}">
      <dgm:prSet/>
      <dgm:spPr/>
      <dgm:t>
        <a:bodyPr/>
        <a:lstStyle/>
        <a:p>
          <a:endParaRPr lang="ru-RU"/>
        </a:p>
      </dgm:t>
    </dgm:pt>
    <dgm:pt modelId="{4EA979D2-E4E1-48D0-8AE0-20BAFBDD8897}" type="sibTrans" cxnId="{B42B10BB-4440-4626-A4B6-C06B2FB73120}">
      <dgm:prSet/>
      <dgm:spPr/>
      <dgm:t>
        <a:bodyPr/>
        <a:lstStyle/>
        <a:p>
          <a:endParaRPr lang="ru-RU"/>
        </a:p>
      </dgm:t>
    </dgm:pt>
    <dgm:pt modelId="{F0FD9080-92D4-41B9-8330-0C51A75AB267}" type="pres">
      <dgm:prSet presAssocID="{61599234-C774-4D0E-B108-828FB3FC2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3093A-0A94-4025-81DA-0D5E47502497}" type="pres">
      <dgm:prSet presAssocID="{69520B75-A19D-4A71-ADEA-022A982FCEFC}" presName="parentText" presStyleLbl="node1" presStyleIdx="0" presStyleCnt="1" custScaleY="18685" custLinFactNeighborY="-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37069-7E6E-40CE-921B-9D91E800F7AD}" type="presOf" srcId="{69520B75-A19D-4A71-ADEA-022A982FCEFC}" destId="{2583093A-0A94-4025-81DA-0D5E47502497}" srcOrd="0" destOrd="0" presId="urn:microsoft.com/office/officeart/2005/8/layout/vList2"/>
    <dgm:cxn modelId="{B42B10BB-4440-4626-A4B6-C06B2FB73120}" srcId="{61599234-C774-4D0E-B108-828FB3FC29D3}" destId="{69520B75-A19D-4A71-ADEA-022A982FCEFC}" srcOrd="0" destOrd="0" parTransId="{B8A99430-1181-4F50-83D8-68844D23FD4F}" sibTransId="{4EA979D2-E4E1-48D0-8AE0-20BAFBDD8897}"/>
    <dgm:cxn modelId="{1E8C30CC-5279-483A-A05C-228C783CA530}" type="presOf" srcId="{61599234-C774-4D0E-B108-828FB3FC29D3}" destId="{F0FD9080-92D4-41B9-8330-0C51A75AB267}" srcOrd="0" destOrd="0" presId="urn:microsoft.com/office/officeart/2005/8/layout/vList2"/>
    <dgm:cxn modelId="{67439BCE-BDA3-4DD1-9DC6-30286C79A4C9}" type="presParOf" srcId="{F0FD9080-92D4-41B9-8330-0C51A75AB267}" destId="{2583093A-0A94-4025-81DA-0D5E475024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093A-0A94-4025-81DA-0D5E47502497}">
      <dsp:nvSpPr>
        <dsp:cNvPr id="0" name=""/>
        <dsp:cNvSpPr/>
      </dsp:nvSpPr>
      <dsp:spPr>
        <a:xfrm>
          <a:off x="0" y="1142188"/>
          <a:ext cx="6096000" cy="165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6">
                  <a:lumMod val="75000"/>
                </a:schemeClr>
              </a:solidFill>
            </a:rPr>
            <a:t>Задача</a:t>
          </a:r>
          <a:r>
            <a:rPr lang="ru-RU" sz="2400" kern="1200" dirty="0" smtClean="0"/>
            <a:t>: Дать практическое представление о связи слов в предложении,  согласовании и управлении винительным падежом.</a:t>
          </a:r>
          <a:endParaRPr lang="ru-RU" sz="2400" kern="1200" dirty="0"/>
        </a:p>
      </dsp:txBody>
      <dsp:txXfrm>
        <a:off x="80722" y="1222910"/>
        <a:ext cx="5934556" cy="149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0BF9-7A62-4E14-8F42-0FD2B1E04E2F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737F3-5EC1-4910-9EFB-5E3F5CC878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1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737F3-5EC1-4910-9EFB-5E3F5CC878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6B2A-5F65-4271-90BE-49A68E688F0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E518-FCEF-44F5-B07F-7C4AC60C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gi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audio" Target="../media/audio5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16.gif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12" Type="http://schemas.openxmlformats.org/officeDocument/2006/relationships/audio" Target="../media/audio5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1.gif"/><Relationship Id="rId11" Type="http://schemas.openxmlformats.org/officeDocument/2006/relationships/image" Target="../media/image3.gif"/><Relationship Id="rId5" Type="http://schemas.openxmlformats.org/officeDocument/2006/relationships/audio" Target="../media/audio6.wav"/><Relationship Id="rId10" Type="http://schemas.openxmlformats.org/officeDocument/2006/relationships/image" Target="../media/image24.gif"/><Relationship Id="rId4" Type="http://schemas.openxmlformats.org/officeDocument/2006/relationships/image" Target="../media/image20.jpg"/><Relationship Id="rId9" Type="http://schemas.openxmlformats.org/officeDocument/2006/relationships/image" Target="../media/image2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3059832" y="642918"/>
            <a:ext cx="6084168" cy="1345922"/>
          </a:xfrm>
          <a:prstGeom prst="round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И</a:t>
            </a:r>
            <a:r>
              <a:rPr lang="ru-RU" sz="2400" dirty="0" smtClean="0"/>
              <a:t>гра «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Закончи </a:t>
            </a:r>
            <a:r>
              <a:rPr lang="ru-RU" sz="2740" dirty="0" smtClean="0">
                <a:solidFill>
                  <a:schemeClr val="accent6">
                    <a:lumMod val="75000"/>
                  </a:schemeClr>
                </a:solidFill>
              </a:rPr>
              <a:t>предложение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7" name="Рисунок 6" descr="disney22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464838"/>
            <a:ext cx="1905013" cy="228601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357950" y="6143644"/>
            <a:ext cx="2643206" cy="571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Крутикова Т.Н.</a:t>
            </a:r>
          </a:p>
          <a:p>
            <a:pPr algn="ctr"/>
            <a:r>
              <a:rPr lang="ru-RU" dirty="0" smtClean="0"/>
              <a:t>МБДОУ «Зайчик</a:t>
            </a:r>
            <a:r>
              <a:rPr lang="ru-RU" smtClean="0"/>
              <a:t>» </a:t>
            </a:r>
            <a:r>
              <a:rPr lang="ru-RU" smtClean="0"/>
              <a:t>2017г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2317958"/>
              </p:ext>
            </p:extLst>
          </p:nvPr>
        </p:nvGraphicFramePr>
        <p:xfrm>
          <a:off x="2895893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Graphic spid="2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99" y="3472403"/>
            <a:ext cx="1946718" cy="3385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14" y="6857999"/>
            <a:ext cx="558403" cy="638175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763688" y="732249"/>
            <a:ext cx="6867425" cy="2952328"/>
          </a:xfrm>
          <a:prstGeom prst="cloudCallou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 хорошо потрудился!</a:t>
            </a:r>
          </a:p>
          <a:p>
            <a:pPr algn="ctr"/>
            <a:r>
              <a:rPr lang="ru-RU" sz="2800" dirty="0" smtClean="0"/>
              <a:t>До встречи!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858000"/>
            <a:ext cx="587400" cy="762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1.52672E-6 L -0.05052 -0.08813 L -0.08351 -0.15244 L -0.13299 -0.20264 L -0.19254 -0.2223 L -0.25591 -0.22045 L -0.29132 -0.18459 L -0.34966 -0.12005 L -0.41424 -0.07726 L -0.49393 -0.09137 L -0.56372 -0.1381 L -0.60278 -0.21698 L -0.58525 -0.30303 L -0.52709 -0.36202 L -0.45469 -0.38353 L -0.38889 -0.3944 L -0.29653 -0.40874 L -0.2507 -0.41591 L -0.20261 -0.45709 L -0.16875 -0.49479 L -0.11632 -0.56118 L 0.12048 -0.96576 " pathEditMode="relative" rAng="0" ptsTypes="AAAAAAAAAAAAAAAAAAAAAA">
                                      <p:cBhvr>
                                        <p:cTn id="2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-48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5 -0.03053 L 0.14879 -0.11728 L 0.24879 -0.17835 L 0.33438 -0.2024 L 0.42223 -0.19107 L 0.5283 -0.17673 L 0.62101 -0.21374 L 0.68611 -0.32431 L 0.67414 -0.4513 L 0.59219 -0.53157 L 0.47396 -0.59565 L 0.34046 -0.65672 L 0.20434 -0.73051 L 0.15365 -0.80754 L 0.13681 -0.87508 L 0.16337 -0.92644 L 0.20191 -0.92806 " pathEditMode="relative" ptsTypes="AAAAAAAAAAAAAAAAA">
                                      <p:cBhvr>
                                        <p:cTn id="24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gs-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214686"/>
            <a:ext cx="1643074" cy="285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5128"/>
            <a:ext cx="3680826" cy="6062943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39552" y="235121"/>
            <a:ext cx="4571924" cy="26432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Привет! Я кролик </a:t>
            </a:r>
            <a:r>
              <a:rPr lang="ru-RU" dirty="0" err="1" smtClean="0"/>
              <a:t>Банни</a:t>
            </a:r>
            <a:r>
              <a:rPr lang="ru-RU" dirty="0" smtClean="0"/>
              <a:t>! Давай поиграем!.</a:t>
            </a:r>
            <a:endParaRPr lang="ru-RU" dirty="0"/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gs-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143380"/>
            <a:ext cx="1428728" cy="271462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928926" y="1571612"/>
            <a:ext cx="5929354" cy="2214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начну фразу, а ты попробуй закончить ее, выбирая нужную картинку.</a:t>
            </a:r>
            <a:endParaRPr lang="ru-RU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gs-01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715272" y="4085975"/>
            <a:ext cx="1428728" cy="2772025"/>
          </a:xfrm>
          <a:prstGeom prst="rect">
            <a:avLst/>
          </a:prstGeom>
        </p:spPr>
      </p:pic>
      <p:pic>
        <p:nvPicPr>
          <p:cNvPr id="5" name="Рисунок 4" descr="мама стирае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785926"/>
            <a:ext cx="2539274" cy="2765546"/>
          </a:xfrm>
          <a:prstGeom prst="rect">
            <a:avLst/>
          </a:prstGeom>
        </p:spPr>
      </p:pic>
      <p:pic>
        <p:nvPicPr>
          <p:cNvPr id="6" name="Рисунок 5" descr="банан.jpg">
            <a:hlinkClick r:id="" action="ppaction://noaction" highlightClick="1">
              <a:snd r:embed="rId7" name="newalert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428604"/>
            <a:ext cx="1271200" cy="1304362"/>
          </a:xfrm>
          <a:prstGeom prst="rect">
            <a:avLst/>
          </a:prstGeom>
        </p:spPr>
      </p:pic>
      <p:pic>
        <p:nvPicPr>
          <p:cNvPr id="7" name="Рисунок 6" descr="Snegoviki5.gif">
            <a:hlinkClick r:id="" action="ppaction://noaction" highlightClick="1">
              <a:snd r:embed="rId7" name="newalert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1857364"/>
            <a:ext cx="1690695" cy="1690695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 highlightClick="1">
              <a:snd r:embed="rId10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87" y="3577300"/>
            <a:ext cx="1349634" cy="1349634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 highlightClick="1">
              <a:snd r:embed="rId10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5008948"/>
            <a:ext cx="1640474" cy="1531549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5822010" y="1412776"/>
            <a:ext cx="3321990" cy="22191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 стирает….</a:t>
            </a:r>
            <a:endParaRPr lang="ru-RU" dirty="0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gs-01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715272" y="4143381"/>
            <a:ext cx="1428728" cy="271462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000496" y="357166"/>
            <a:ext cx="4857784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Молодец !!!</a:t>
            </a:r>
          </a:p>
          <a:p>
            <a:pPr algn="ctr"/>
            <a:r>
              <a:rPr lang="ru-RU" dirty="0" smtClean="0"/>
              <a:t>Хочешь ещё разок? Нажми на мяч.</a:t>
            </a:r>
            <a:endParaRPr lang="ru-RU" dirty="0"/>
          </a:p>
        </p:txBody>
      </p:sp>
      <p:pic>
        <p:nvPicPr>
          <p:cNvPr id="6" name="Рисунок 5" descr="115.gif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4714884"/>
            <a:ext cx="1482337" cy="1409707"/>
          </a:xfrm>
          <a:prstGeom prst="rect">
            <a:avLst/>
          </a:prstGeom>
        </p:spPr>
      </p:pic>
      <p:pic>
        <p:nvPicPr>
          <p:cNvPr id="8" name="Рисунок 7" descr="Cveti168.gif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4786322"/>
            <a:ext cx="1264840" cy="1824032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gs-01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715272" y="4143381"/>
            <a:ext cx="1428728" cy="271462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000496" y="357166"/>
            <a:ext cx="4857784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 держать !!!</a:t>
            </a:r>
          </a:p>
          <a:p>
            <a:pPr algn="ctr"/>
            <a:r>
              <a:rPr lang="ru-RU" dirty="0" smtClean="0"/>
              <a:t>Давай продолжим.  </a:t>
            </a:r>
          </a:p>
          <a:p>
            <a:pPr algn="ctr"/>
            <a:r>
              <a:rPr lang="ru-RU" dirty="0" smtClean="0"/>
              <a:t>Нажми на букет.</a:t>
            </a:r>
            <a:endParaRPr lang="ru-RU" dirty="0"/>
          </a:p>
        </p:txBody>
      </p:sp>
      <p:pic>
        <p:nvPicPr>
          <p:cNvPr id="8" name="Рисунок 7" descr="Cveti168.gif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005064"/>
            <a:ext cx="1264840" cy="1824032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54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556792"/>
            <a:ext cx="2232248" cy="3912362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9" y="135459"/>
            <a:ext cx="1145680" cy="1421333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1" y="3494848"/>
            <a:ext cx="1595669" cy="1196752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8" name="explod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17" y="1412776"/>
            <a:ext cx="1836139" cy="1836139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8" name="explod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6" y="5053609"/>
            <a:ext cx="1501097" cy="13692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4152736"/>
            <a:ext cx="14271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5940152" y="1772816"/>
            <a:ext cx="3024336" cy="19561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Девочка поливает……</a:t>
            </a:r>
            <a:endParaRPr lang="ru-RU" dirty="0"/>
          </a:p>
        </p:txBody>
      </p:sp>
      <p:pic>
        <p:nvPicPr>
          <p:cNvPr id="2051" name="Picture 3">
            <a:hlinkClick r:id="" action="ppaction://hlinkshowjump?jump=nextslide">
              <a:snd r:embed="rId12" name="arrow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0173"/>
            <a:ext cx="807130" cy="7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4152736"/>
            <a:ext cx="14271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4139952" y="908720"/>
            <a:ext cx="4824536" cy="28202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Неплохо получается, дружок!!!</a:t>
            </a:r>
          </a:p>
          <a:p>
            <a:pPr algn="ctr"/>
            <a:r>
              <a:rPr lang="ru-RU" sz="2400" dirty="0" smtClean="0"/>
              <a:t>Продолжим.</a:t>
            </a:r>
            <a:endParaRPr lang="ru-RU" sz="2400" dirty="0"/>
          </a:p>
        </p:txBody>
      </p:sp>
      <p:pic>
        <p:nvPicPr>
          <p:cNvPr id="2051" name="Picture 3">
            <a:hlinkClick r:id="" action="ppaction://hlinkshowjump?jump=nextslide">
              <a:snd r:embed="rId5" name="arrow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0173"/>
            <a:ext cx="807130" cy="7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7137"/>
            <a:ext cx="2752720" cy="4333098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93" y="3762413"/>
            <a:ext cx="1780821" cy="1518295"/>
          </a:xfrm>
          <a:prstGeom prst="rect">
            <a:avLst/>
          </a:prstGeom>
        </p:spPr>
      </p:pic>
      <p:pic>
        <p:nvPicPr>
          <p:cNvPr id="1026" name="Picture 2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46" y="5301208"/>
            <a:ext cx="1973399" cy="13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40" y="116632"/>
            <a:ext cx="1967074" cy="14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16" y="1734448"/>
            <a:ext cx="1967074" cy="188052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386" y="4036167"/>
            <a:ext cx="1556137" cy="270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6119664" y="1988840"/>
            <a:ext cx="3024336" cy="19561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Мальчик кормит…</a:t>
            </a:r>
            <a:endParaRPr lang="ru-RU" dirty="0"/>
          </a:p>
        </p:txBody>
      </p:sp>
      <p:pic>
        <p:nvPicPr>
          <p:cNvPr id="13" name="Picture 3">
            <a:hlinkClick r:id="" action="ppaction://hlinkshowjump?jump=nextslide">
              <a:snd r:embed="rId12" name="arrow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0173"/>
            <a:ext cx="807130" cy="7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4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4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4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5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99</Words>
  <Application>Microsoft Office PowerPoint</Application>
  <PresentationFormat>Экран (4:3)</PresentationFormat>
  <Paragraphs>19</Paragraphs>
  <Slides>10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Няша</cp:lastModifiedBy>
  <cp:revision>52</cp:revision>
  <dcterms:created xsi:type="dcterms:W3CDTF">2012-04-05T10:43:51Z</dcterms:created>
  <dcterms:modified xsi:type="dcterms:W3CDTF">2018-01-10T14:22:54Z</dcterms:modified>
</cp:coreProperties>
</file>