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282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7EC697F7-E73F-42DF-BBB5-E6C896FFF380}" type="datetimeFigureOut">
              <a:rPr lang="ru-RU" smtClean="0"/>
              <a:t>18.11.2014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2B3E063-A95B-4BBB-A927-0A3982B1FFDD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1772816"/>
            <a:ext cx="7020272" cy="2288475"/>
          </a:xfrm>
        </p:spPr>
        <p:txBody>
          <a:bodyPr>
            <a:noAutofit/>
          </a:bodyPr>
          <a:lstStyle/>
          <a:p>
            <a:endParaRPr lang="en-US" sz="8000" dirty="0" smtClean="0"/>
          </a:p>
          <a:p>
            <a:r>
              <a:rPr lang="en-US" sz="8000" dirty="0" err="1" smtClean="0"/>
              <a:t>Mise</a:t>
            </a:r>
            <a:r>
              <a:rPr lang="en-US" sz="8000" dirty="0" smtClean="0"/>
              <a:t> en relief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79700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0648"/>
            <a:ext cx="8676456" cy="6192687"/>
          </a:xfrm>
        </p:spPr>
        <p:txBody>
          <a:bodyPr>
            <a:normAutofit/>
          </a:bodyPr>
          <a:lstStyle/>
          <a:p>
            <a:pPr marL="1161288" indent="-1143000">
              <a:buAutoNum type="arabicPeriod"/>
            </a:pPr>
            <a:r>
              <a:rPr lang="en-US" sz="6000" dirty="0" err="1" smtClean="0"/>
              <a:t>Tu</a:t>
            </a:r>
            <a:r>
              <a:rPr lang="en-US" sz="6000" dirty="0" smtClean="0"/>
              <a:t> </a:t>
            </a:r>
            <a:r>
              <a:rPr lang="en-US" sz="6000" dirty="0" err="1" smtClean="0"/>
              <a:t>dois</a:t>
            </a:r>
            <a:r>
              <a:rPr lang="en-US" sz="6000" dirty="0" smtClean="0"/>
              <a:t> </a:t>
            </a:r>
            <a:r>
              <a:rPr lang="en-US" sz="6000" dirty="0" err="1" smtClean="0"/>
              <a:t>sortir</a:t>
            </a:r>
            <a:r>
              <a:rPr lang="en-US" sz="6000" dirty="0" smtClean="0"/>
              <a:t> le </a:t>
            </a:r>
            <a:r>
              <a:rPr lang="en-US" sz="6000" dirty="0" err="1" smtClean="0"/>
              <a:t>chien</a:t>
            </a:r>
            <a:r>
              <a:rPr lang="en-US" sz="6000" dirty="0" smtClean="0"/>
              <a:t>.</a:t>
            </a:r>
          </a:p>
          <a:p>
            <a:pPr marL="1161288" indent="-1143000">
              <a:buAutoNum type="arabicPeriod"/>
            </a:pPr>
            <a:r>
              <a:rPr lang="en-US" sz="6000" dirty="0" smtClean="0"/>
              <a:t>Il </a:t>
            </a:r>
            <a:r>
              <a:rPr lang="en-US" sz="6000" dirty="0" err="1" smtClean="0"/>
              <a:t>doit</a:t>
            </a:r>
            <a:r>
              <a:rPr lang="en-US" sz="6000" dirty="0" smtClean="0"/>
              <a:t> </a:t>
            </a:r>
            <a:r>
              <a:rPr lang="en-US" sz="6000" dirty="0" err="1" smtClean="0"/>
              <a:t>descendre</a:t>
            </a:r>
            <a:r>
              <a:rPr lang="en-US" sz="6000" dirty="0" smtClean="0"/>
              <a:t> la </a:t>
            </a:r>
            <a:r>
              <a:rPr lang="en-US" sz="6000" dirty="0" err="1" smtClean="0"/>
              <a:t>poubelle</a:t>
            </a:r>
            <a:r>
              <a:rPr lang="en-US" sz="6000" dirty="0" smtClean="0"/>
              <a:t>.</a:t>
            </a:r>
          </a:p>
          <a:p>
            <a:pPr marL="1161288" indent="-1143000">
              <a:buAutoNum type="arabicPeriod"/>
            </a:pPr>
            <a:r>
              <a:rPr lang="en-US" sz="6000" dirty="0" err="1" smtClean="0"/>
              <a:t>Ils</a:t>
            </a:r>
            <a:r>
              <a:rPr lang="en-US" sz="6000" dirty="0" smtClean="0"/>
              <a:t> </a:t>
            </a:r>
            <a:r>
              <a:rPr lang="en-US" sz="6000" dirty="0" err="1" smtClean="0"/>
              <a:t>doivent</a:t>
            </a:r>
            <a:r>
              <a:rPr lang="en-US" sz="6000" dirty="0" smtClean="0"/>
              <a:t> faire les courses.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34662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0649"/>
            <a:ext cx="8568952" cy="6264696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6000" dirty="0" smtClean="0"/>
              <a:t>4. Nous </a:t>
            </a:r>
            <a:r>
              <a:rPr lang="en-US" sz="6000" dirty="0" err="1" smtClean="0"/>
              <a:t>devons</a:t>
            </a:r>
            <a:r>
              <a:rPr lang="en-US" sz="6000" dirty="0" smtClean="0"/>
              <a:t> </a:t>
            </a:r>
            <a:r>
              <a:rPr lang="en-US" sz="6000" dirty="0" err="1" smtClean="0"/>
              <a:t>garder</a:t>
            </a:r>
            <a:r>
              <a:rPr lang="en-US" sz="6000" dirty="0" smtClean="0"/>
              <a:t> le </a:t>
            </a:r>
            <a:r>
              <a:rPr lang="en-US" sz="6000" dirty="0" err="1" smtClean="0"/>
              <a:t>bébé</a:t>
            </a:r>
            <a:r>
              <a:rPr lang="en-US" sz="6000" dirty="0" smtClean="0"/>
              <a:t>.</a:t>
            </a:r>
          </a:p>
          <a:p>
            <a:pPr marL="18288" indent="0">
              <a:buNone/>
            </a:pPr>
            <a:endParaRPr lang="en-US" sz="6000" dirty="0"/>
          </a:p>
          <a:p>
            <a:pPr marL="18288" indent="0">
              <a:buNone/>
            </a:pPr>
            <a:r>
              <a:rPr lang="en-US" sz="6000" dirty="0" smtClean="0"/>
              <a:t>5.Elles </a:t>
            </a:r>
            <a:r>
              <a:rPr lang="en-US" sz="6000" dirty="0" err="1" smtClean="0"/>
              <a:t>doivent</a:t>
            </a:r>
            <a:r>
              <a:rPr lang="en-US" sz="6000" dirty="0" smtClean="0"/>
              <a:t> </a:t>
            </a:r>
            <a:r>
              <a:rPr lang="en-US" sz="6000" dirty="0" err="1" smtClean="0"/>
              <a:t>arroser</a:t>
            </a:r>
            <a:r>
              <a:rPr lang="en-US" sz="6000" dirty="0" smtClean="0"/>
              <a:t> les </a:t>
            </a:r>
            <a:r>
              <a:rPr lang="en-US" sz="6000" dirty="0" err="1" smtClean="0"/>
              <a:t>plantes</a:t>
            </a:r>
            <a:r>
              <a:rPr lang="en-US" sz="6000" dirty="0" smtClean="0"/>
              <a:t>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108814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8640"/>
            <a:ext cx="8784976" cy="6048672"/>
          </a:xfrm>
        </p:spPr>
        <p:txBody>
          <a:bodyPr>
            <a:normAutofit fontScale="92500" lnSpcReduction="10000"/>
          </a:bodyPr>
          <a:lstStyle/>
          <a:p>
            <a:pPr marL="18288" indent="0" algn="ctr">
              <a:buNone/>
            </a:pPr>
            <a:endParaRPr lang="en-US" sz="4000" b="1" u="sng" dirty="0" smtClean="0"/>
          </a:p>
          <a:p>
            <a:pPr marL="18288" indent="0" algn="ctr">
              <a:buNone/>
            </a:pPr>
            <a:endParaRPr lang="en-US" sz="4000" b="1" u="sng" dirty="0"/>
          </a:p>
          <a:p>
            <a:pPr marL="18288" indent="0" algn="ctr">
              <a:buNone/>
            </a:pPr>
            <a:r>
              <a:rPr lang="en-US" sz="3900" b="1" u="sng" dirty="0" err="1" smtClean="0"/>
              <a:t>Corrigés</a:t>
            </a:r>
            <a:endParaRPr lang="en-US" sz="3900" b="1" u="sng" dirty="0" smtClean="0"/>
          </a:p>
          <a:p>
            <a:pPr marL="18288" indent="0">
              <a:buNone/>
            </a:pPr>
            <a:endParaRPr lang="en-US" sz="3900" dirty="0" smtClean="0"/>
          </a:p>
          <a:p>
            <a:pPr marL="18288" indent="0">
              <a:buNone/>
            </a:pPr>
            <a:r>
              <a:rPr lang="en-US" sz="3900" dirty="0" smtClean="0"/>
              <a:t>1.C’est à </a:t>
            </a:r>
            <a:r>
              <a:rPr lang="en-US" sz="3900" dirty="0" err="1" smtClean="0"/>
              <a:t>toi</a:t>
            </a:r>
            <a:r>
              <a:rPr lang="en-US" sz="3900" dirty="0" smtClean="0"/>
              <a:t> de </a:t>
            </a:r>
            <a:r>
              <a:rPr lang="en-US" sz="3900" dirty="0" err="1" smtClean="0"/>
              <a:t>sortir</a:t>
            </a:r>
            <a:r>
              <a:rPr lang="en-US" sz="3900" dirty="0" smtClean="0"/>
              <a:t> le </a:t>
            </a:r>
            <a:r>
              <a:rPr lang="en-US" sz="3900" dirty="0" err="1" smtClean="0"/>
              <a:t>chien</a:t>
            </a:r>
            <a:r>
              <a:rPr lang="en-US" sz="3900" dirty="0" smtClean="0"/>
              <a:t>.</a:t>
            </a:r>
          </a:p>
          <a:p>
            <a:pPr marL="18288" indent="0">
              <a:buNone/>
            </a:pPr>
            <a:r>
              <a:rPr lang="en-US" sz="3900" dirty="0"/>
              <a:t> </a:t>
            </a:r>
            <a:r>
              <a:rPr lang="en-US" sz="3900" dirty="0" smtClean="0"/>
              <a:t>   </a:t>
            </a:r>
            <a:r>
              <a:rPr lang="en-US" sz="3900" dirty="0" err="1" smtClean="0"/>
              <a:t>C’est</a:t>
            </a:r>
            <a:r>
              <a:rPr lang="en-US" sz="3900" dirty="0" smtClean="0"/>
              <a:t> </a:t>
            </a:r>
            <a:r>
              <a:rPr lang="en-US" sz="3900" dirty="0" err="1" smtClean="0"/>
              <a:t>toi</a:t>
            </a:r>
            <a:r>
              <a:rPr lang="en-US" sz="3900" dirty="0" smtClean="0"/>
              <a:t> qui </a:t>
            </a:r>
            <a:r>
              <a:rPr lang="en-US" sz="3900" dirty="0" err="1" smtClean="0"/>
              <a:t>sors</a:t>
            </a:r>
            <a:r>
              <a:rPr lang="en-US" sz="3900" dirty="0" smtClean="0"/>
              <a:t> le </a:t>
            </a:r>
            <a:r>
              <a:rPr lang="en-US" sz="3900" dirty="0" err="1" smtClean="0"/>
              <a:t>chien</a:t>
            </a:r>
            <a:r>
              <a:rPr lang="en-US" sz="3900" dirty="0" smtClean="0"/>
              <a:t>.</a:t>
            </a:r>
          </a:p>
          <a:p>
            <a:pPr marL="18288" indent="0">
              <a:buNone/>
            </a:pPr>
            <a:endParaRPr lang="en-US" sz="3900" dirty="0" smtClean="0"/>
          </a:p>
          <a:p>
            <a:pPr marL="18288" indent="0">
              <a:buNone/>
            </a:pPr>
            <a:endParaRPr lang="en-US" sz="3900" dirty="0" smtClean="0"/>
          </a:p>
          <a:p>
            <a:pPr marL="18288" indent="0">
              <a:buNone/>
            </a:pPr>
            <a:r>
              <a:rPr lang="en-US" sz="3900" dirty="0" smtClean="0"/>
              <a:t>2. </a:t>
            </a:r>
            <a:r>
              <a:rPr lang="en-US" sz="3900" dirty="0" err="1" smtClean="0"/>
              <a:t>C’est</a:t>
            </a:r>
            <a:r>
              <a:rPr lang="en-US" sz="3900" dirty="0" smtClean="0"/>
              <a:t> </a:t>
            </a:r>
            <a:r>
              <a:rPr lang="en-US" sz="3900" dirty="0"/>
              <a:t>à </a:t>
            </a:r>
            <a:r>
              <a:rPr lang="en-US" sz="3900" dirty="0" err="1" smtClean="0"/>
              <a:t>lui</a:t>
            </a:r>
            <a:r>
              <a:rPr lang="en-US" sz="3900" dirty="0" smtClean="0"/>
              <a:t> </a:t>
            </a:r>
            <a:r>
              <a:rPr lang="en-US" sz="3900" dirty="0"/>
              <a:t>de </a:t>
            </a:r>
            <a:r>
              <a:rPr lang="en-US" sz="3900" dirty="0" err="1"/>
              <a:t>descendre</a:t>
            </a:r>
            <a:r>
              <a:rPr lang="en-US" sz="3900" dirty="0"/>
              <a:t> </a:t>
            </a:r>
            <a:r>
              <a:rPr lang="en-US" sz="3900" dirty="0" smtClean="0"/>
              <a:t>la </a:t>
            </a:r>
            <a:r>
              <a:rPr lang="en-US" sz="3900" dirty="0" err="1"/>
              <a:t>poubelle</a:t>
            </a:r>
            <a:r>
              <a:rPr lang="en-US" sz="3900" dirty="0" smtClean="0"/>
              <a:t>.</a:t>
            </a:r>
            <a:endParaRPr lang="en-US" sz="3900" dirty="0"/>
          </a:p>
          <a:p>
            <a:pPr marL="18288" indent="0">
              <a:buNone/>
            </a:pPr>
            <a:r>
              <a:rPr lang="en-US" sz="3900" dirty="0"/>
              <a:t>    </a:t>
            </a:r>
            <a:r>
              <a:rPr lang="en-US" sz="3900" dirty="0" err="1"/>
              <a:t>C’est</a:t>
            </a:r>
            <a:r>
              <a:rPr lang="en-US" sz="3900" dirty="0"/>
              <a:t> </a:t>
            </a:r>
            <a:r>
              <a:rPr lang="en-US" sz="3900" dirty="0" err="1" smtClean="0"/>
              <a:t>lui</a:t>
            </a:r>
            <a:r>
              <a:rPr lang="en-US" sz="3900" dirty="0" smtClean="0"/>
              <a:t> </a:t>
            </a:r>
            <a:r>
              <a:rPr lang="en-US" sz="3900" dirty="0"/>
              <a:t>qui </a:t>
            </a:r>
            <a:r>
              <a:rPr lang="en-US" sz="3900" dirty="0" smtClean="0"/>
              <a:t>descend </a:t>
            </a:r>
            <a:r>
              <a:rPr lang="en-US" sz="3900" dirty="0"/>
              <a:t>la </a:t>
            </a:r>
            <a:r>
              <a:rPr lang="en-US" sz="3900" dirty="0" err="1"/>
              <a:t>poubelle</a:t>
            </a:r>
            <a:r>
              <a:rPr lang="en-US" sz="3900" dirty="0" smtClean="0"/>
              <a:t>.</a:t>
            </a:r>
          </a:p>
          <a:p>
            <a:pPr marL="18288" indent="0" algn="just">
              <a:buNone/>
            </a:pPr>
            <a:endParaRPr lang="en-US" sz="4000" dirty="0" smtClean="0"/>
          </a:p>
          <a:p>
            <a:pPr marL="18288" indent="0" algn="just">
              <a:buNone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584749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19"/>
          </a:xfrm>
        </p:spPr>
        <p:txBody>
          <a:bodyPr>
            <a:normAutofit fontScale="77500" lnSpcReduction="20000"/>
          </a:bodyPr>
          <a:lstStyle/>
          <a:p>
            <a:pPr marL="18288" indent="0">
              <a:buNone/>
            </a:pPr>
            <a:endParaRPr lang="en-US" sz="4000" dirty="0" smtClean="0"/>
          </a:p>
          <a:p>
            <a:pPr marL="18288" indent="0">
              <a:buNone/>
            </a:pPr>
            <a:endParaRPr lang="en-US" sz="4000" dirty="0"/>
          </a:p>
          <a:p>
            <a:pPr marL="18288" indent="0">
              <a:lnSpc>
                <a:spcPct val="120000"/>
              </a:lnSpc>
              <a:buNone/>
            </a:pPr>
            <a:r>
              <a:rPr lang="en-US" sz="4200" dirty="0" smtClean="0"/>
              <a:t>3.</a:t>
            </a:r>
            <a:r>
              <a:rPr lang="en-US" sz="4200" dirty="0"/>
              <a:t> </a:t>
            </a:r>
            <a:r>
              <a:rPr lang="en-US" sz="4200" dirty="0" err="1" smtClean="0"/>
              <a:t>C’est</a:t>
            </a:r>
            <a:r>
              <a:rPr lang="en-US" sz="4200" dirty="0" smtClean="0"/>
              <a:t> </a:t>
            </a:r>
            <a:r>
              <a:rPr lang="en-US" sz="4200" dirty="0"/>
              <a:t>à </a:t>
            </a:r>
            <a:r>
              <a:rPr lang="en-US" sz="4200" dirty="0" err="1" smtClean="0"/>
              <a:t>eux</a:t>
            </a:r>
            <a:r>
              <a:rPr lang="en-US" sz="4200" dirty="0" smtClean="0"/>
              <a:t> </a:t>
            </a:r>
            <a:r>
              <a:rPr lang="en-US" sz="4200" dirty="0"/>
              <a:t>de faire les courses</a:t>
            </a:r>
            <a:r>
              <a:rPr lang="en-US" sz="4200" dirty="0" smtClean="0"/>
              <a:t>.</a:t>
            </a:r>
          </a:p>
          <a:p>
            <a:pPr marL="18288" indent="0">
              <a:lnSpc>
                <a:spcPct val="120000"/>
              </a:lnSpc>
              <a:buNone/>
            </a:pPr>
            <a:r>
              <a:rPr lang="en-US" sz="4200" dirty="0" smtClean="0"/>
              <a:t>    </a:t>
            </a:r>
            <a:r>
              <a:rPr lang="en-US" sz="4200" dirty="0" err="1" smtClean="0"/>
              <a:t>C’est</a:t>
            </a:r>
            <a:r>
              <a:rPr lang="en-US" sz="4200" dirty="0" smtClean="0"/>
              <a:t> </a:t>
            </a:r>
            <a:r>
              <a:rPr lang="en-US" sz="4200" dirty="0" err="1" smtClean="0"/>
              <a:t>eux</a:t>
            </a:r>
            <a:r>
              <a:rPr lang="en-US" sz="4200" dirty="0" smtClean="0"/>
              <a:t> </a:t>
            </a:r>
            <a:r>
              <a:rPr lang="en-US" sz="4200" dirty="0"/>
              <a:t>qui </a:t>
            </a:r>
            <a:r>
              <a:rPr lang="en-US" sz="4200" dirty="0" smtClean="0"/>
              <a:t>font </a:t>
            </a:r>
            <a:r>
              <a:rPr lang="en-US" sz="4200" dirty="0"/>
              <a:t>les courses</a:t>
            </a:r>
            <a:r>
              <a:rPr lang="en-US" sz="4200" dirty="0" smtClean="0"/>
              <a:t>.</a:t>
            </a:r>
          </a:p>
          <a:p>
            <a:pPr marL="18288" indent="0">
              <a:buNone/>
            </a:pPr>
            <a:endParaRPr lang="en-US" sz="4200" dirty="0"/>
          </a:p>
          <a:p>
            <a:pPr marL="18288" indent="0">
              <a:buNone/>
            </a:pPr>
            <a:endParaRPr lang="en-US" sz="4200" dirty="0" smtClean="0"/>
          </a:p>
          <a:p>
            <a:pPr marL="18288" indent="0">
              <a:buNone/>
            </a:pPr>
            <a:r>
              <a:rPr lang="en-US" sz="4200" dirty="0" smtClean="0"/>
              <a:t>4. </a:t>
            </a:r>
            <a:r>
              <a:rPr lang="en-US" sz="4200" dirty="0" err="1"/>
              <a:t>C’est</a:t>
            </a:r>
            <a:r>
              <a:rPr lang="en-US" sz="4200" dirty="0"/>
              <a:t> à </a:t>
            </a:r>
            <a:r>
              <a:rPr lang="en-US" sz="4200" dirty="0" smtClean="0"/>
              <a:t>nous </a:t>
            </a:r>
            <a:r>
              <a:rPr lang="en-US" sz="4200" dirty="0"/>
              <a:t>de </a:t>
            </a:r>
            <a:r>
              <a:rPr lang="en-US" sz="4200" dirty="0" err="1"/>
              <a:t>garder</a:t>
            </a:r>
            <a:r>
              <a:rPr lang="en-US" sz="4200" dirty="0"/>
              <a:t> le </a:t>
            </a:r>
            <a:r>
              <a:rPr lang="en-US" sz="4200" dirty="0" err="1"/>
              <a:t>bébé</a:t>
            </a:r>
            <a:r>
              <a:rPr lang="en-US" sz="4200" dirty="0"/>
              <a:t>. </a:t>
            </a:r>
          </a:p>
          <a:p>
            <a:pPr marL="18288" indent="0">
              <a:buNone/>
            </a:pPr>
            <a:r>
              <a:rPr lang="en-US" sz="4200" dirty="0"/>
              <a:t>    </a:t>
            </a:r>
            <a:r>
              <a:rPr lang="en-US" sz="4200" dirty="0" err="1"/>
              <a:t>C’est</a:t>
            </a:r>
            <a:r>
              <a:rPr lang="en-US" sz="4200" dirty="0"/>
              <a:t> </a:t>
            </a:r>
            <a:r>
              <a:rPr lang="en-US" sz="4200" dirty="0" smtClean="0"/>
              <a:t>nous </a:t>
            </a:r>
            <a:r>
              <a:rPr lang="en-US" sz="4200" dirty="0"/>
              <a:t>qui </a:t>
            </a:r>
            <a:r>
              <a:rPr lang="en-US" sz="4200" dirty="0" err="1" smtClean="0"/>
              <a:t>gardons</a:t>
            </a:r>
            <a:r>
              <a:rPr lang="en-US" sz="4200" dirty="0" smtClean="0"/>
              <a:t> </a:t>
            </a:r>
            <a:r>
              <a:rPr lang="en-US" sz="4200" dirty="0"/>
              <a:t>le </a:t>
            </a:r>
            <a:r>
              <a:rPr lang="en-US" sz="4200" dirty="0" err="1"/>
              <a:t>bébé</a:t>
            </a:r>
            <a:r>
              <a:rPr lang="en-US" sz="4200" dirty="0" smtClean="0"/>
              <a:t>.</a:t>
            </a:r>
          </a:p>
          <a:p>
            <a:pPr marL="18288" indent="0">
              <a:buNone/>
            </a:pPr>
            <a:endParaRPr lang="en-US" sz="4200" dirty="0"/>
          </a:p>
          <a:p>
            <a:pPr marL="18288" indent="0">
              <a:buNone/>
            </a:pPr>
            <a:endParaRPr lang="en-US" sz="4200" dirty="0" smtClean="0"/>
          </a:p>
          <a:p>
            <a:pPr marL="18288" indent="0">
              <a:buNone/>
            </a:pPr>
            <a:r>
              <a:rPr lang="en-US" sz="4200" dirty="0" smtClean="0"/>
              <a:t>5. </a:t>
            </a:r>
            <a:r>
              <a:rPr lang="en-US" sz="4200" dirty="0" err="1"/>
              <a:t>C’est</a:t>
            </a:r>
            <a:r>
              <a:rPr lang="en-US" sz="4200" dirty="0"/>
              <a:t> à </a:t>
            </a:r>
            <a:r>
              <a:rPr lang="en-US" sz="4200" dirty="0" err="1" smtClean="0"/>
              <a:t>elles</a:t>
            </a:r>
            <a:r>
              <a:rPr lang="en-US" sz="4200" dirty="0" smtClean="0"/>
              <a:t> d’ </a:t>
            </a:r>
            <a:r>
              <a:rPr lang="en-US" sz="4200" dirty="0" err="1"/>
              <a:t>arroser</a:t>
            </a:r>
            <a:r>
              <a:rPr lang="en-US" sz="4200" dirty="0"/>
              <a:t> </a:t>
            </a:r>
            <a:r>
              <a:rPr lang="en-US" sz="4200" dirty="0" smtClean="0"/>
              <a:t>les </a:t>
            </a:r>
            <a:r>
              <a:rPr lang="en-US" sz="4200" dirty="0" err="1" smtClean="0"/>
              <a:t>plantes</a:t>
            </a:r>
            <a:r>
              <a:rPr lang="en-US" sz="4200" dirty="0" smtClean="0"/>
              <a:t>.</a:t>
            </a:r>
            <a:endParaRPr lang="en-US" sz="4200" dirty="0"/>
          </a:p>
          <a:p>
            <a:pPr marL="18288" indent="0">
              <a:buNone/>
            </a:pPr>
            <a:r>
              <a:rPr lang="en-US" sz="4200" dirty="0"/>
              <a:t>    </a:t>
            </a:r>
            <a:r>
              <a:rPr lang="en-US" sz="4200" dirty="0" err="1"/>
              <a:t>C’est</a:t>
            </a:r>
            <a:r>
              <a:rPr lang="en-US" sz="4200" dirty="0"/>
              <a:t> </a:t>
            </a:r>
            <a:r>
              <a:rPr lang="en-US" sz="4200" dirty="0" err="1" smtClean="0"/>
              <a:t>elles</a:t>
            </a:r>
            <a:r>
              <a:rPr lang="en-US" sz="4200" dirty="0" smtClean="0"/>
              <a:t> </a:t>
            </a:r>
            <a:r>
              <a:rPr lang="en-US" sz="4200" dirty="0"/>
              <a:t>qui </a:t>
            </a:r>
            <a:r>
              <a:rPr lang="en-US" sz="4200" dirty="0" err="1" smtClean="0"/>
              <a:t>arrosent</a:t>
            </a:r>
            <a:r>
              <a:rPr lang="en-US" sz="4200" dirty="0" smtClean="0"/>
              <a:t> </a:t>
            </a:r>
            <a:r>
              <a:rPr lang="en-US" sz="4200" dirty="0"/>
              <a:t>les </a:t>
            </a:r>
            <a:r>
              <a:rPr lang="en-US" sz="4200" dirty="0" err="1" smtClean="0"/>
              <a:t>plantes</a:t>
            </a:r>
            <a:r>
              <a:rPr lang="en-US" sz="4200" dirty="0" smtClean="0"/>
              <a:t>.</a:t>
            </a:r>
            <a:endParaRPr lang="en-US" sz="4200" dirty="0"/>
          </a:p>
          <a:p>
            <a:pPr marL="18288" indent="0">
              <a:buNone/>
            </a:pPr>
            <a:endParaRPr lang="en-US" sz="4000" dirty="0"/>
          </a:p>
          <a:p>
            <a:pPr marL="18288" indent="0">
              <a:buNone/>
            </a:pPr>
            <a:endParaRPr lang="en-US" sz="4000" dirty="0" smtClean="0"/>
          </a:p>
          <a:p>
            <a:pPr marL="18288" indent="0">
              <a:buNone/>
            </a:pPr>
            <a:endParaRPr lang="en-US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898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6264695"/>
          </a:xfrm>
        </p:spPr>
        <p:txBody>
          <a:bodyPr>
            <a:normAutofit/>
          </a:bodyPr>
          <a:lstStyle/>
          <a:p>
            <a:pPr marL="18288" indent="0" algn="ctr">
              <a:buNone/>
            </a:pPr>
            <a:r>
              <a:rPr lang="en-US" sz="8000" dirty="0" smtClean="0"/>
              <a:t>10</a:t>
            </a:r>
            <a:r>
              <a:rPr lang="ru-RU" sz="8000" dirty="0"/>
              <a:t> –</a:t>
            </a:r>
            <a:r>
              <a:rPr lang="en-US" sz="8000" dirty="0" smtClean="0"/>
              <a:t> </a:t>
            </a:r>
            <a:r>
              <a:rPr lang="ru-RU" sz="8000" dirty="0" smtClean="0"/>
              <a:t>«5»</a:t>
            </a:r>
          </a:p>
          <a:p>
            <a:pPr marL="18288" indent="0" algn="ctr">
              <a:buNone/>
            </a:pPr>
            <a:r>
              <a:rPr lang="ru-RU" sz="8000" dirty="0" smtClean="0"/>
              <a:t>8-9 – «4»</a:t>
            </a:r>
          </a:p>
          <a:p>
            <a:pPr marL="18288" indent="0" algn="ctr">
              <a:buNone/>
            </a:pPr>
            <a:r>
              <a:rPr lang="ru-RU" sz="8000" dirty="0" smtClean="0"/>
              <a:t>5-7 – «3»</a:t>
            </a:r>
          </a:p>
          <a:p>
            <a:pPr marL="18288" indent="0" algn="ctr">
              <a:buNone/>
            </a:pPr>
            <a:r>
              <a:rPr lang="ru-RU" sz="8000" dirty="0" smtClean="0"/>
              <a:t>≤ 4 </a:t>
            </a:r>
            <a:r>
              <a:rPr lang="ru-RU" sz="8000" dirty="0"/>
              <a:t>–</a:t>
            </a:r>
            <a:r>
              <a:rPr lang="ru-RU" sz="8000" dirty="0" smtClean="0"/>
              <a:t> «2» </a:t>
            </a:r>
          </a:p>
          <a:p>
            <a:pPr marL="18288" indent="0">
              <a:buNone/>
            </a:pP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52753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36</TotalTime>
  <Words>146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Базовая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Елена</cp:lastModifiedBy>
  <cp:revision>4</cp:revision>
  <dcterms:created xsi:type="dcterms:W3CDTF">2013-11-15T15:07:52Z</dcterms:created>
  <dcterms:modified xsi:type="dcterms:W3CDTF">2014-11-18T00:58:13Z</dcterms:modified>
</cp:coreProperties>
</file>