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6A6B20-2B8C-4480-8820-185B3E7B9825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9CF71EC-1B26-4E0B-A042-C14E5B948CC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76672"/>
            <a:ext cx="8305800" cy="5832648"/>
          </a:xfrm>
        </p:spPr>
        <p:txBody>
          <a:bodyPr/>
          <a:lstStyle/>
          <a:p>
            <a:pPr marL="1143000" indent="-1143000" algn="just">
              <a:buAutoNum type="arabicPeriod"/>
            </a:pPr>
            <a:r>
              <a:rPr lang="en-US" sz="6000" dirty="0" err="1" smtClean="0"/>
              <a:t>Arroser</a:t>
            </a:r>
            <a:r>
              <a:rPr lang="en-US" sz="6000" dirty="0" smtClean="0"/>
              <a:t> le </a:t>
            </a:r>
            <a:r>
              <a:rPr lang="en-US" sz="6000" dirty="0" err="1" smtClean="0"/>
              <a:t>pantalon</a:t>
            </a:r>
            <a:endParaRPr lang="en-US" sz="6000" dirty="0" smtClean="0"/>
          </a:p>
          <a:p>
            <a:pPr marL="1143000" indent="-1143000" algn="just">
              <a:buAutoNum type="arabicPeriod"/>
            </a:pPr>
            <a:r>
              <a:rPr lang="en-US" sz="6000" dirty="0" err="1"/>
              <a:t>Repaser</a:t>
            </a:r>
            <a:r>
              <a:rPr lang="en-US" sz="6000" dirty="0"/>
              <a:t> </a:t>
            </a:r>
            <a:r>
              <a:rPr lang="en-US" sz="6000" dirty="0" smtClean="0"/>
              <a:t>le salon</a:t>
            </a:r>
          </a:p>
          <a:p>
            <a:pPr marL="1143000" indent="-1143000" algn="just">
              <a:buAutoNum type="arabicPeriod"/>
            </a:pPr>
            <a:r>
              <a:rPr lang="en-US" sz="6000" dirty="0" smtClean="0"/>
              <a:t>Faire le </a:t>
            </a:r>
            <a:r>
              <a:rPr lang="en-US" sz="6000" dirty="0" err="1" smtClean="0"/>
              <a:t>menage</a:t>
            </a:r>
            <a:endParaRPr lang="en-US" sz="6000" dirty="0" smtClean="0"/>
          </a:p>
          <a:p>
            <a:pPr marL="1143000" indent="-1143000" algn="just">
              <a:buAutoNum type="arabicPeriod"/>
            </a:pPr>
            <a:r>
              <a:rPr lang="en-US" sz="6000" dirty="0" err="1" smtClean="0"/>
              <a:t>Mettre</a:t>
            </a:r>
            <a:r>
              <a:rPr lang="en-US" sz="6000" dirty="0" smtClean="0"/>
              <a:t> du </a:t>
            </a:r>
            <a:r>
              <a:rPr lang="en-US" sz="6000" dirty="0" err="1" smtClean="0"/>
              <a:t>couvert</a:t>
            </a:r>
            <a:endParaRPr lang="en-US" sz="6000" dirty="0" smtClean="0"/>
          </a:p>
          <a:p>
            <a:pPr marL="1143000" indent="-1143000" algn="just">
              <a:buAutoNum type="arabicPeriod"/>
            </a:pPr>
            <a:r>
              <a:rPr lang="en-US" sz="6000" dirty="0" err="1" smtClean="0"/>
              <a:t>Étendre</a:t>
            </a:r>
            <a:r>
              <a:rPr lang="en-US" sz="6000" dirty="0" smtClean="0"/>
              <a:t> la table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02941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0">
        <p14:reveal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indent="-914400">
              <a:buAutoNum type="arabicPeriod"/>
            </a:pPr>
            <a:r>
              <a:rPr lang="en-US" sz="5400" dirty="0" err="1" smtClean="0"/>
              <a:t>Repasser</a:t>
            </a:r>
            <a:r>
              <a:rPr lang="en-US" sz="5400" dirty="0" smtClean="0"/>
              <a:t> le </a:t>
            </a:r>
            <a:r>
              <a:rPr lang="en-US" sz="5400" dirty="0" err="1" smtClean="0"/>
              <a:t>pantalon</a:t>
            </a:r>
            <a:endParaRPr lang="en-US" sz="5400" dirty="0" smtClean="0"/>
          </a:p>
          <a:p>
            <a:pPr marL="914400" indent="-914400">
              <a:buAutoNum type="arabicPeriod"/>
            </a:pPr>
            <a:r>
              <a:rPr lang="en-US" sz="5400" dirty="0" smtClean="0"/>
              <a:t>Ranger le salon</a:t>
            </a:r>
          </a:p>
          <a:p>
            <a:pPr marL="914400" indent="-914400">
              <a:buAutoNum type="arabicPeriod"/>
            </a:pPr>
            <a:r>
              <a:rPr lang="en-US" sz="5400" dirty="0" smtClean="0"/>
              <a:t>Faire le ménage</a:t>
            </a:r>
          </a:p>
          <a:p>
            <a:pPr marL="914400" indent="-914400">
              <a:buAutoNum type="arabicPeriod"/>
            </a:pPr>
            <a:r>
              <a:rPr lang="en-US" sz="5400" dirty="0" err="1" smtClean="0"/>
              <a:t>Mettre</a:t>
            </a:r>
            <a:r>
              <a:rPr lang="en-US" sz="5400" dirty="0" smtClean="0"/>
              <a:t> le </a:t>
            </a:r>
            <a:r>
              <a:rPr lang="en-US" sz="5400" dirty="0" err="1" smtClean="0"/>
              <a:t>couvert</a:t>
            </a:r>
            <a:endParaRPr lang="en-US" sz="5400" dirty="0" smtClean="0"/>
          </a:p>
          <a:p>
            <a:pPr marL="914400" indent="-914400">
              <a:buAutoNum type="arabicPeriod"/>
            </a:pPr>
            <a:r>
              <a:rPr lang="en-US" sz="5400" dirty="0" err="1" smtClean="0"/>
              <a:t>Étendre</a:t>
            </a:r>
            <a:r>
              <a:rPr lang="en-US" sz="5400" dirty="0" smtClean="0"/>
              <a:t> le </a:t>
            </a:r>
            <a:r>
              <a:rPr lang="en-US" sz="5400" dirty="0" err="1" smtClean="0"/>
              <a:t>linge</a:t>
            </a:r>
            <a:r>
              <a:rPr lang="en-US" sz="5400" dirty="0" smtClean="0"/>
              <a:t>/ </a:t>
            </a:r>
            <a:r>
              <a:rPr lang="en-US" sz="5400" dirty="0" err="1" smtClean="0"/>
              <a:t>Débarrasser</a:t>
            </a:r>
            <a:r>
              <a:rPr lang="en-US" sz="5400" dirty="0" smtClean="0"/>
              <a:t> la table</a:t>
            </a:r>
            <a:endParaRPr lang="ru-RU" sz="5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err="1" smtClean="0"/>
              <a:t>Corrigés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79384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</TotalTime>
  <Words>35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Бумажная</vt:lpstr>
      <vt:lpstr>Презентация PowerPoint</vt:lpstr>
      <vt:lpstr>Corrigés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</cp:lastModifiedBy>
  <cp:revision>2</cp:revision>
  <dcterms:created xsi:type="dcterms:W3CDTF">2013-11-15T15:48:04Z</dcterms:created>
  <dcterms:modified xsi:type="dcterms:W3CDTF">2014-11-18T00:58:36Z</dcterms:modified>
</cp:coreProperties>
</file>