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9" r:id="rId15"/>
    <p:sldId id="272" r:id="rId16"/>
    <p:sldId id="273" r:id="rId17"/>
    <p:sldId id="274" r:id="rId18"/>
    <p:sldId id="275" r:id="rId19"/>
    <p:sldId id="281" r:id="rId20"/>
    <p:sldId id="276" r:id="rId21"/>
    <p:sldId id="284" r:id="rId22"/>
    <p:sldId id="285" r:id="rId23"/>
    <p:sldId id="292" r:id="rId24"/>
    <p:sldId id="291" r:id="rId25"/>
    <p:sldId id="277" r:id="rId26"/>
    <p:sldId id="278" r:id="rId27"/>
    <p:sldId id="282" r:id="rId28"/>
    <p:sldId id="279" r:id="rId29"/>
    <p:sldId id="290" r:id="rId30"/>
    <p:sldId id="288" r:id="rId31"/>
    <p:sldId id="286" r:id="rId32"/>
    <p:sldId id="258" r:id="rId33"/>
    <p:sldId id="25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 (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C6B4B-9598-492E-9FD4-023A38C41914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5DD2-61CA-40C8-887A-3190B59A95B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8 (NXPowerLite)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xanostesaqui.webnode.es/200000900-7351c744c2/04.jpg" TargetMode="External"/><Relationship Id="rId2" Type="http://schemas.openxmlformats.org/officeDocument/2006/relationships/hyperlink" Target="http://www.playcast.ru/uploads/2013/05/05/530735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g-fotki.yandex.ru/get/9217/16969765.148/0_78010_a8a74fc9_orig.pn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268760"/>
            <a:ext cx="8001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i="1" u="sng" dirty="0" smtClean="0">
                <a:solidFill>
                  <a:schemeClr val="tx2">
                    <a:lumMod val="75000"/>
                  </a:schemeClr>
                </a:solidFill>
              </a:rPr>
              <a:t>Вышивка крестом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357562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Презентацию подготовила обучающаяся</a:t>
            </a:r>
          </a:p>
          <a:p>
            <a:r>
              <a:rPr lang="ru-RU" sz="2000" dirty="0" smtClean="0"/>
              <a:t>9</a:t>
            </a:r>
            <a:r>
              <a:rPr lang="ru-RU" sz="2000" dirty="0" smtClean="0"/>
              <a:t> </a:t>
            </a:r>
            <a:r>
              <a:rPr lang="ru-RU" sz="2000" dirty="0" smtClean="0"/>
              <a:t>класса ГБОУ СОШ № 47 г. Севастополя  Волкова Ирина Сергеевна</a:t>
            </a:r>
          </a:p>
          <a:p>
            <a:r>
              <a:rPr lang="ru-RU" sz="2000" dirty="0" smtClean="0"/>
              <a:t>Руководитель – учитель технологии</a:t>
            </a:r>
          </a:p>
          <a:p>
            <a:r>
              <a:rPr lang="ru-RU" sz="2000" dirty="0" err="1" smtClean="0"/>
              <a:t>Михина</a:t>
            </a:r>
            <a:r>
              <a:rPr lang="ru-RU" sz="2000" dirty="0" smtClean="0"/>
              <a:t> Галина </a:t>
            </a:r>
            <a:r>
              <a:rPr lang="ru-RU" sz="2000" dirty="0" smtClean="0"/>
              <a:t>Ивановна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2017 год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Вышивка крестом: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142984"/>
            <a:ext cx="5400684" cy="34829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0000">
            <a:off x="1468911" y="1221275"/>
            <a:ext cx="6062757" cy="43296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Вышивка лентами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00000">
            <a:off x="2425762" y="1010960"/>
            <a:ext cx="5388861" cy="5082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Вышивка бисером: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0000">
            <a:off x="1558248" y="1322760"/>
            <a:ext cx="6392544" cy="4180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1.3 Выбор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долго не могла выбрать рисунок. Не знала, что можно подобрать. Я пересмотрела множество журналов, думала вышить икону, но потом передумала. Ведь брат у меня любит лошадей. Подумав, решила, что хочу вышить лошадь для брата.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ва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4643437" cy="5903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1.4 Планирование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1.Приобрести материалы к изделию.</a:t>
            </a:r>
            <a:br>
              <a:rPr lang="ru-RU" dirty="0" smtClean="0"/>
            </a:br>
            <a:r>
              <a:rPr lang="ru-RU" dirty="0" smtClean="0"/>
              <a:t> 2.Определиться с изделием.</a:t>
            </a:r>
            <a:br>
              <a:rPr lang="ru-RU" dirty="0" smtClean="0"/>
            </a:br>
            <a:r>
              <a:rPr lang="ru-RU" dirty="0" smtClean="0"/>
              <a:t> 3. Выполнить творческий проект. 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smtClean="0"/>
              <a:t>Изготовить изделие.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b="1" dirty="0" smtClean="0"/>
              <a:t>Технологический этап.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1.1Организация рабочего места.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Чтобы начать работу, необходимо приготовить рабочее место. Во-первых, должно быть хорошее освещение. Если вышиваешь днем, то рабочее место должно быть у окна, если вечером, то при лампе, которая должна располагаться с левой стороны. Сидение должно быть с жесткой поверхностью, удобной спинкой.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1.2 Правила техники безопасности.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Рукоделие хранить в специальном пенале. </a:t>
            </a:r>
            <a:br>
              <a:rPr lang="ru-RU" dirty="0" smtClean="0"/>
            </a:br>
            <a:r>
              <a:rPr lang="ru-RU" dirty="0" smtClean="0"/>
              <a:t>1.Иголки и булавки хранить в игольнице.</a:t>
            </a:r>
            <a:br>
              <a:rPr lang="ru-RU" dirty="0" smtClean="0"/>
            </a:br>
            <a:r>
              <a:rPr lang="ru-RU" dirty="0" smtClean="0"/>
              <a:t>2. Не брать колющиеся предметы в рот. </a:t>
            </a:r>
            <a:br>
              <a:rPr lang="ru-RU" dirty="0" smtClean="0"/>
            </a:br>
            <a:r>
              <a:rPr lang="ru-RU" dirty="0" smtClean="0"/>
              <a:t>3.Передавать ножницы сомкнутыми лезвиями кольцами вперед.</a:t>
            </a:r>
            <a:br>
              <a:rPr lang="ru-RU" dirty="0" smtClean="0"/>
            </a:br>
            <a:r>
              <a:rPr lang="ru-RU" dirty="0" smtClean="0"/>
              <a:t>4. Не перекусывать нитки зубами и не отрывать руками. Не размахивать колющимися предметами.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 и инструменты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5186370" cy="255428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205038"/>
            <a:ext cx="6137275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>Изготовить изделие - подарок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 Ознакомиться с историей вышивания, как вида рукоделия;</a:t>
            </a:r>
            <a:br>
              <a:rPr lang="ru-RU" dirty="0" smtClean="0"/>
            </a:br>
            <a:r>
              <a:rPr lang="ru-RU" dirty="0" smtClean="0"/>
              <a:t>-Сформировать знания о различных техниках вышивания; </a:t>
            </a:r>
            <a:br>
              <a:rPr lang="ru-RU" dirty="0" smtClean="0"/>
            </a:br>
            <a:r>
              <a:rPr lang="ru-RU" dirty="0" smtClean="0"/>
              <a:t>-Выполнить картину -подарок.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1.3 Технологическая карта</a:t>
            </a:r>
            <a:endParaRPr lang="ru-RU" dirty="0"/>
          </a:p>
        </p:txBody>
      </p:sp>
      <p:pic>
        <p:nvPicPr>
          <p:cNvPr id="4" name="Содержимое 3" descr="C:\Users\Паша\Desktop\Безымянный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4810" y="1571613"/>
            <a:ext cx="7706280" cy="307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выполнения крестика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3543296" cy="3697295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Выполните первый ряд наклонных стежков слева направо, начиная с точки А. При этом иглу вводите вертикально, сверху вниз.</a:t>
            </a:r>
          </a:p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71678"/>
            <a:ext cx="3135313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4686304" cy="3911609"/>
          </a:xfrm>
        </p:spPr>
        <p:txBody>
          <a:bodyPr/>
          <a:lstStyle/>
          <a:p>
            <a:r>
              <a:rPr lang="ru-RU" i="1" dirty="0" smtClean="0"/>
              <a:t>Выполните ряд наклонных стежков в обратном направлении. Иглу по-прежнему вводите сверху вниз.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14620"/>
            <a:ext cx="3135313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Готовое изделие</a:t>
            </a:r>
            <a:endParaRPr lang="ru-RU" dirty="0"/>
          </a:p>
        </p:txBody>
      </p:sp>
      <p:pic>
        <p:nvPicPr>
          <p:cNvPr id="4" name="Содержимое 3" descr="C:\Users\Паша\Desktop\IMG_67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78919" y="1600200"/>
            <a:ext cx="338616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Изнаночная сторона</a:t>
            </a:r>
            <a:endParaRPr lang="ru-RU" dirty="0"/>
          </a:p>
        </p:txBody>
      </p:sp>
      <p:pic>
        <p:nvPicPr>
          <p:cNvPr id="4" name="Содержимое 3" descr="C:\Users\Паша\Desktop\IMG_67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78919" y="1600200"/>
            <a:ext cx="338616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Заключительный этап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3.1. Эколого-экономическое обоснование.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Мое изделие не повлияет отрицательно на экологическую среду и здоровье домашних, т.к. изделие выполнено из натуральных материалов.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3.2 Себестоимость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Подведем итог затраченных средств. Стоимость пялец и иголки не учитывается, т.к. они у меня уже были. Затраты на электроэнергию не учитываем, т.к. работы проводились в дневное время. Остается только ткань, нитки, но их я покупала в наборе. Стоимость набора составила 450.</a:t>
            </a:r>
            <a:br>
              <a:rPr lang="ru-RU" dirty="0" smtClean="0"/>
            </a:br>
            <a:r>
              <a:rPr lang="ru-RU" dirty="0" smtClean="0"/>
              <a:t>На изготовление изделия затрачено времени    36 часов .  Стоимость 1 часа -10 руб. </a:t>
            </a:r>
          </a:p>
          <a:p>
            <a:r>
              <a:rPr lang="ru-RU" dirty="0" smtClean="0"/>
              <a:t>Цена – Стоимость набора + стоимость времени работы = 450+360=810(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3.2. </a:t>
            </a:r>
            <a:r>
              <a:rPr lang="ru-RU" dirty="0" smtClean="0"/>
              <a:t>Стоимость изделия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Расход на ткань и нитки – 450 </a:t>
            </a:r>
            <a:r>
              <a:rPr lang="ru-RU" dirty="0" err="1" smtClean="0"/>
              <a:t>руб</a:t>
            </a:r>
            <a:endParaRPr lang="ru-RU" dirty="0" smtClean="0"/>
          </a:p>
          <a:p>
            <a:r>
              <a:rPr lang="ru-RU" dirty="0" smtClean="0"/>
              <a:t>Затрата рабочего времени – 18 дней (36 часов)</a:t>
            </a:r>
          </a:p>
          <a:p>
            <a:r>
              <a:rPr lang="ru-RU" dirty="0" smtClean="0"/>
              <a:t>Стоимость 1 часа работы – 10 </a:t>
            </a:r>
            <a:r>
              <a:rPr lang="ru-RU" dirty="0" err="1" smtClean="0"/>
              <a:t>руб</a:t>
            </a:r>
            <a:endParaRPr lang="ru-RU" dirty="0" smtClean="0"/>
          </a:p>
          <a:p>
            <a:r>
              <a:rPr lang="ru-RU" u="sng" dirty="0" smtClean="0"/>
              <a:t>Себестоимость (С)</a:t>
            </a:r>
            <a:r>
              <a:rPr lang="ru-RU" dirty="0" smtClean="0"/>
              <a:t> изделия – 450+36х10=810 </a:t>
            </a:r>
            <a:r>
              <a:rPr lang="ru-RU" dirty="0" err="1" smtClean="0"/>
              <a:t>руб</a:t>
            </a:r>
            <a:endParaRPr lang="ru-RU" dirty="0" smtClean="0"/>
          </a:p>
          <a:p>
            <a:r>
              <a:rPr lang="ru-RU" dirty="0" smtClean="0"/>
              <a:t>Ожидаемая </a:t>
            </a:r>
            <a:r>
              <a:rPr lang="ru-RU" u="sng" dirty="0" smtClean="0"/>
              <a:t>прибыль(П) </a:t>
            </a:r>
            <a:r>
              <a:rPr lang="ru-RU" dirty="0" smtClean="0"/>
              <a:t>– 50% от себестоимости - 405 </a:t>
            </a:r>
            <a:r>
              <a:rPr lang="ru-RU" dirty="0" err="1" smtClean="0"/>
              <a:t>руб</a:t>
            </a:r>
            <a:endParaRPr lang="ru-RU" dirty="0" smtClean="0"/>
          </a:p>
          <a:p>
            <a:r>
              <a:rPr lang="ru-RU" dirty="0" smtClean="0"/>
              <a:t>Следовательно, </a:t>
            </a:r>
            <a:r>
              <a:rPr lang="ru-RU" u="sng" dirty="0" smtClean="0"/>
              <a:t>ЦЕНА</a:t>
            </a:r>
            <a:r>
              <a:rPr lang="ru-RU" dirty="0" smtClean="0"/>
              <a:t> изделия составляет: </a:t>
            </a:r>
          </a:p>
          <a:p>
            <a:r>
              <a:rPr lang="ru-RU" dirty="0" smtClean="0"/>
              <a:t>            Ц = С + П = 810 + 405 = 1215 </a:t>
            </a:r>
            <a:r>
              <a:rPr lang="ru-RU" dirty="0" err="1" smtClean="0"/>
              <a:t>руб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3.3 Подведение итогов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 Работа не показалась мне сложной; наоборот, занимательной и интересной. Много времени вышивание у меня не заняло, но работа требовала большого терпения и усидчивости. Изделие мне понравилось, рисунок получился интересным. Теперь я, где угодно, смогу блеснуть знаниями, полученными в процессе изготовления изделия. Вышитые крестом картины станут замечательным украшением любого дома.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>«РАЗГОВОР С ВЫШИВАЛЬЩИЦЕЙ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Стежок-стежок ещё стежок… </a:t>
            </a:r>
            <a:br>
              <a:rPr lang="ru-RU" dirty="0" smtClean="0"/>
            </a:br>
            <a:r>
              <a:rPr lang="ru-RU" dirty="0" smtClean="0"/>
              <a:t>Что проще может быть, </a:t>
            </a:r>
            <a:br>
              <a:rPr lang="ru-RU" dirty="0" smtClean="0"/>
            </a:br>
            <a:r>
              <a:rPr lang="ru-RU" dirty="0" smtClean="0"/>
              <a:t>Когда в кресте наискосок </a:t>
            </a:r>
            <a:br>
              <a:rPr lang="ru-RU" dirty="0" smtClean="0"/>
            </a:br>
            <a:r>
              <a:rPr lang="ru-RU" dirty="0" smtClean="0"/>
              <a:t>Укладываешь нить.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расцветают под иглой </a:t>
            </a:r>
            <a:br>
              <a:rPr lang="ru-RU" dirty="0" smtClean="0"/>
            </a:br>
            <a:r>
              <a:rPr lang="ru-RU" dirty="0" smtClean="0"/>
              <a:t>Волшебные цветы! </a:t>
            </a:r>
            <a:br>
              <a:rPr lang="ru-RU" dirty="0" smtClean="0"/>
            </a:br>
            <a:r>
              <a:rPr lang="ru-RU" dirty="0" smtClean="0"/>
              <a:t>Секрет у чуда есть? Какой? </a:t>
            </a:r>
            <a:br>
              <a:rPr lang="ru-RU" dirty="0" smtClean="0"/>
            </a:br>
            <a:r>
              <a:rPr lang="ru-RU" dirty="0" smtClean="0"/>
              <a:t>О нём расскажешь ты?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Сестрица, здесь секретов нет, </a:t>
            </a:r>
            <a:br>
              <a:rPr lang="ru-RU" dirty="0" smtClean="0"/>
            </a:br>
            <a:r>
              <a:rPr lang="ru-RU" dirty="0" smtClean="0"/>
              <a:t>Но делай всё с душой, </a:t>
            </a:r>
            <a:br>
              <a:rPr lang="ru-RU" dirty="0" smtClean="0"/>
            </a:br>
            <a:r>
              <a:rPr lang="ru-RU" dirty="0" smtClean="0"/>
              <a:t>И вышитый тобой букет </a:t>
            </a:r>
            <a:br>
              <a:rPr lang="ru-RU" dirty="0" smtClean="0"/>
            </a:br>
            <a:r>
              <a:rPr lang="ru-RU" dirty="0" smtClean="0"/>
              <a:t>Задышит, как живой.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Росу и трепет в лепестках </a:t>
            </a:r>
            <a:br>
              <a:rPr lang="ru-RU" dirty="0" smtClean="0"/>
            </a:br>
            <a:r>
              <a:rPr lang="ru-RU" dirty="0" smtClean="0"/>
              <a:t>Ты сможешь ощутить. </a:t>
            </a:r>
            <a:br>
              <a:rPr lang="ru-RU" dirty="0" smtClean="0"/>
            </a:br>
            <a:r>
              <a:rPr lang="ru-RU" dirty="0" smtClean="0"/>
              <a:t>А чудо у тебя в руках: </a:t>
            </a:r>
            <a:br>
              <a:rPr lang="ru-RU" dirty="0" smtClean="0"/>
            </a:br>
            <a:r>
              <a:rPr lang="ru-RU" dirty="0" smtClean="0"/>
              <a:t>Иголочка и нить!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071966"/>
          </a:xfrm>
        </p:spPr>
        <p:txBody>
          <a:bodyPr>
            <a:normAutofit/>
          </a:bodyPr>
          <a:lstStyle/>
          <a:p>
            <a:r>
              <a:rPr lang="ru-RU" b="1" dirty="0" smtClean="0"/>
              <a:t>Организационно-подготовительный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хочешь подарить своим близким или друзьям эксклюзивный подарок, затратив при этом минимум средств, вышей оригинальную картинку крестиком - и благодарность и восхищение вашим талантом вам обеспечена. Ведь подарок, сделанный своими руками - бесценен!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" descr="D:\ШКОЛА\олимпиада\олимпиада 2016-2017\Фото-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14" r="9505" b="16345"/>
          <a:stretch>
            <a:fillRect/>
          </a:stretch>
        </p:blipFill>
        <p:spPr bwMode="auto">
          <a:xfrm>
            <a:off x="1928794" y="928670"/>
            <a:ext cx="4143405" cy="5490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348880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http://www.playcast.ru/uploads/2013/05/05/5307350.jpg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836712"/>
            <a:ext cx="72728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tx2">
                        <a:lumMod val="75000"/>
                      </a:schemeClr>
                    </a:gs>
                    <a:gs pos="28000">
                      <a:schemeClr val="accent5">
                        <a:lumMod val="50000"/>
                      </a:schemeClr>
                    </a:gs>
                    <a:gs pos="42000">
                      <a:schemeClr val="accent1">
                        <a:lumMod val="75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72000">
                      <a:schemeClr val="tx2">
                        <a:lumMod val="75000"/>
                      </a:schemeClr>
                    </a:gs>
                    <a:gs pos="83000">
                      <a:schemeClr val="tx2">
                        <a:lumMod val="75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Интернет-ресурсы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1683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http://files.xanostesaqui.webnode.es/200000900-7351c744c2/04.jpg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78092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http://img-fotki.yandex.ru/get/9217/16969765.148/0_78010_a8a74fc9_orig.png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1.1.Постановкапроблемы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меня возникла проблема: после переезда мне понадобилась картина для декора. Я ничего не могла найти подходящего и решила, что сделаю ее своими руками- вышью крестиком.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1.2 Исследование идеи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Вышивка — это искусство шитья декоративными стежками по материалу. Это очень древнее искусство. Остатки вышитых одежд были найдены при археологических раскопках развалин ассирийских и персидских городов. </a:t>
            </a:r>
          </a:p>
          <a:p>
            <a:r>
              <a:rPr lang="ru-RU" dirty="0" smtClean="0"/>
              <a:t>                    В средние века вышивка достигла больших вершин. Великие итальянские и голландские художники рисовали заготовки для гобеленов, на которых вышивались картины на библейские сюжеты. Знатные женщины в своих замках часами расшивали наряды для особо торжественных случаев и покрывала для церковного алтаря.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История вышивки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XVIII веке вышивки стали очень дороги — дороже, чем их вес в золоте! В XVIII—XIX веках в воспитание девочек обязательно входило обучение искусству вышивки, которым они занимались ежедневно. Они учились делать различные стежки на куске льняной ткани. На этих образчиках вышивались дома, животные, цифры, буквы алфавита и даже стихи. Заканчивая вышивку, девочка указывала на ней свое имя, возраст и число, когда работа была закончена.</a:t>
            </a:r>
          </a:p>
          <a:p>
            <a:r>
              <a:rPr lang="ru-RU" dirty="0" smtClean="0"/>
              <a:t>                 В каждой стране был свой собственный стиль вышивки. В Китае и Японии для вышивки использовались золотые нити и шелк, которыми на тонкой дамасской ткани вышивали драконов, цветы, птиц и пейзажи. В теплых странах, таких, как Италия и Испания, вышивки были яркими и веселыми по цвету и рисунку.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Вышивка на Руси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14612" y="1714488"/>
            <a:ext cx="5829312" cy="312579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Вышивка является одним из самых любимых и распространенных видов </a:t>
            </a:r>
            <a:r>
              <a:rPr lang="ru-RU" b="1" dirty="0" err="1" smtClean="0"/>
              <a:t>рукоделия.В</a:t>
            </a:r>
            <a:r>
              <a:rPr lang="ru-RU" b="1" dirty="0" smtClean="0"/>
              <a:t> старину на Руси женщины владели этим </a:t>
            </a:r>
            <a:r>
              <a:rPr lang="ru-RU" b="1" dirty="0" err="1" smtClean="0"/>
              <a:t>искусством.Вышивка</a:t>
            </a:r>
            <a:r>
              <a:rPr lang="ru-RU" b="1" dirty="0" smtClean="0"/>
              <a:t> была связана со стародавними обычаями и обрядами русского </a:t>
            </a:r>
            <a:r>
              <a:rPr lang="ru-RU" b="1" dirty="0" err="1" smtClean="0"/>
              <a:t>крестьянства.С</a:t>
            </a:r>
            <a:r>
              <a:rPr lang="ru-RU" b="1" dirty="0" smtClean="0"/>
              <a:t> помощью иглы и различных нитей русские женщины превращали простую ткань в произведение искусства.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0000">
            <a:off x="215832" y="4149416"/>
            <a:ext cx="3079750" cy="207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28992" y="1428736"/>
            <a:ext cx="5257808" cy="46974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Русская вышивка отличается от вышивок других народов. Большую роль в ней играет геометрический орнамент и геометризованные формы растений и животных: ромбы, мотивы женской фигуры, птицы, дерева или цветущего куста, а также барса с поднятой лапой. В форме ромба, круга, розетки изображалось солнце - символ тепла, жизни; женская фигура и цветущее дерево олицетворяли плодородие, птица - символизировала приход весны.</a:t>
            </a:r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6152" r="6152"/>
          <a:stretch>
            <a:fillRect/>
          </a:stretch>
        </p:blipFill>
        <p:spPr bwMode="auto">
          <a:xfrm>
            <a:off x="642910" y="1571612"/>
            <a:ext cx="2866533" cy="4440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вышивок: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4400552" cy="2482849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Гладь</a:t>
            </a:r>
          </a:p>
          <a:p>
            <a:r>
              <a:rPr lang="ru-RU" dirty="0" smtClean="0"/>
              <a:t>Гладь - это вид вышивки, в которой форма рисунка покрывается плотными стежками.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0000">
            <a:off x="3216074" y="2974774"/>
            <a:ext cx="4479925" cy="336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728</Words>
  <Application>Microsoft Office PowerPoint</Application>
  <PresentationFormat>Экран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Цель: Изготовить изделие - подарок </vt:lpstr>
      <vt:lpstr>Организационно-подготовительный этап </vt:lpstr>
      <vt:lpstr>1.1.Постановкапроблемы.</vt:lpstr>
      <vt:lpstr> 1.2 Исследование идеи. </vt:lpstr>
      <vt:lpstr>История вышивки </vt:lpstr>
      <vt:lpstr>Вышивка на Руси</vt:lpstr>
      <vt:lpstr>Слайд 8</vt:lpstr>
      <vt:lpstr>Виды вышивок: </vt:lpstr>
      <vt:lpstr>Вышивка крестом: </vt:lpstr>
      <vt:lpstr>Вышивка лентами </vt:lpstr>
      <vt:lpstr>Вышивка бисером: </vt:lpstr>
      <vt:lpstr>  1.3 Выбор.  </vt:lpstr>
      <vt:lpstr>Слайд 14</vt:lpstr>
      <vt:lpstr>1.4 Планирование. </vt:lpstr>
      <vt:lpstr>Технологический этап.  </vt:lpstr>
      <vt:lpstr>1.1Организация рабочего места.  </vt:lpstr>
      <vt:lpstr>1.2 Правила техники безопасности.</vt:lpstr>
      <vt:lpstr>Материалы и инструменты </vt:lpstr>
      <vt:lpstr>1.3 Технологическая карта</vt:lpstr>
      <vt:lpstr>Техника выполнения крестика</vt:lpstr>
      <vt:lpstr>Слайд 22</vt:lpstr>
      <vt:lpstr>Готовое изделие</vt:lpstr>
      <vt:lpstr>Изнаночная сторона</vt:lpstr>
      <vt:lpstr>Заключительный этап. </vt:lpstr>
      <vt:lpstr>3.2 Себестоимость.</vt:lpstr>
      <vt:lpstr>3.2. Стоимость изделия</vt:lpstr>
      <vt:lpstr>3.3 Подведение итогов </vt:lpstr>
      <vt:lpstr>Реклама</vt:lpstr>
      <vt:lpstr>Если хочешь подарить своим близким или друзьям эксклюзивный подарок, затратив при этом минимум средств, вышей оригинальную картинку крестиком - и благодарность и восхищение вашим талантом вам обеспечена. Ведь подарок, сделанный своими руками - бесценен! </vt:lpstr>
      <vt:lpstr>Спасибо за внимание! 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Вова</cp:lastModifiedBy>
  <cp:revision>35</cp:revision>
  <dcterms:created xsi:type="dcterms:W3CDTF">2016-10-14T10:35:29Z</dcterms:created>
  <dcterms:modified xsi:type="dcterms:W3CDTF">2018-01-28T16:04:08Z</dcterms:modified>
</cp:coreProperties>
</file>