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4" r:id="rId3"/>
    <p:sldId id="265" r:id="rId4"/>
    <p:sldId id="259" r:id="rId5"/>
    <p:sldId id="270" r:id="rId6"/>
    <p:sldId id="271" r:id="rId7"/>
    <p:sldId id="266" r:id="rId8"/>
    <p:sldId id="267" r:id="rId9"/>
    <p:sldId id="258" r:id="rId10"/>
    <p:sldId id="269" r:id="rId11"/>
    <p:sldId id="268" r:id="rId12"/>
    <p:sldId id="272" r:id="rId13"/>
    <p:sldId id="273" r:id="rId14"/>
    <p:sldId id="274" r:id="rId15"/>
    <p:sldId id="275" r:id="rId16"/>
    <p:sldId id="260" r:id="rId17"/>
    <p:sldId id="263" r:id="rId18"/>
    <p:sldId id="26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99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3" autoAdjust="0"/>
  </p:normalViewPr>
  <p:slideViewPr>
    <p:cSldViewPr>
      <p:cViewPr varScale="1">
        <p:scale>
          <a:sx n="61" d="100"/>
          <a:sy n="61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9C6D-8D24-45AC-9C63-653ADD641AFC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B49E2-1456-4A95-8682-471BF5385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B49E2-1456-4A95-8682-471BF5385DB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257800"/>
            <a:ext cx="6400800" cy="16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Шорина Анна и Кырнац Татьяна 7 «в»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Разноцветная жизнь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Семь цветов для семи планет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305800" cy="4572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Марс- </a:t>
            </a:r>
            <a:r>
              <a:rPr lang="ru-RU" sz="3200" b="1" dirty="0" smtClean="0">
                <a:solidFill>
                  <a:srgbClr val="FF0000"/>
                </a:solidFill>
              </a:rPr>
              <a:t> красный</a:t>
            </a:r>
            <a:endParaRPr lang="ru-RU" sz="3200" b="1" dirty="0" smtClean="0"/>
          </a:p>
          <a:p>
            <a:r>
              <a:rPr lang="ru-RU" sz="3200" b="1" dirty="0" smtClean="0"/>
              <a:t>Венера- </a:t>
            </a:r>
            <a:r>
              <a:rPr lang="ru-RU" sz="3200" b="1" dirty="0" smtClean="0">
                <a:solidFill>
                  <a:srgbClr val="002060"/>
                </a:solidFill>
              </a:rPr>
              <a:t>синий</a:t>
            </a:r>
          </a:p>
          <a:p>
            <a:r>
              <a:rPr lang="ru-RU" sz="3200" b="1" dirty="0" smtClean="0"/>
              <a:t>Меркурий- </a:t>
            </a:r>
            <a:r>
              <a:rPr lang="ru-RU" sz="3200" b="1" dirty="0" smtClean="0">
                <a:solidFill>
                  <a:srgbClr val="FFFF00"/>
                </a:solidFill>
              </a:rPr>
              <a:t>желтый</a:t>
            </a:r>
          </a:p>
          <a:p>
            <a:r>
              <a:rPr lang="ru-RU" sz="3200" b="1" dirty="0" smtClean="0"/>
              <a:t>Сатурн- </a:t>
            </a:r>
            <a:r>
              <a:rPr lang="ru-RU" sz="3200" b="1" dirty="0" smtClean="0">
                <a:solidFill>
                  <a:srgbClr val="00B050"/>
                </a:solidFill>
              </a:rPr>
              <a:t>зеленый</a:t>
            </a:r>
          </a:p>
          <a:p>
            <a:r>
              <a:rPr lang="ru-RU" sz="3200" b="1" dirty="0" smtClean="0"/>
              <a:t>Юпитер- </a:t>
            </a:r>
            <a:r>
              <a:rPr lang="ru-RU" sz="3200" b="1" dirty="0" smtClean="0">
                <a:solidFill>
                  <a:srgbClr val="D60093"/>
                </a:solidFill>
              </a:rPr>
              <a:t>пурпурный</a:t>
            </a:r>
          </a:p>
          <a:p>
            <a:r>
              <a:rPr lang="ru-RU" sz="3200" b="1" dirty="0" smtClean="0"/>
              <a:t>Солнце- </a:t>
            </a:r>
            <a:r>
              <a:rPr lang="ru-RU" sz="3200" b="1" dirty="0" smtClean="0">
                <a:solidFill>
                  <a:srgbClr val="FFC000"/>
                </a:solidFill>
              </a:rPr>
              <a:t>оранжевый</a:t>
            </a:r>
          </a:p>
          <a:p>
            <a:r>
              <a:rPr lang="ru-RU" sz="3200" b="1" dirty="0" smtClean="0"/>
              <a:t>Луна- </a:t>
            </a:r>
            <a:r>
              <a:rPr lang="ru-RU" sz="3200" b="1" dirty="0" smtClean="0">
                <a:solidFill>
                  <a:srgbClr val="7030A0"/>
                </a:solidFill>
              </a:rPr>
              <a:t>фиолетовый</a:t>
            </a:r>
          </a:p>
        </p:txBody>
      </p:sp>
      <p:pic>
        <p:nvPicPr>
          <p:cNvPr id="5" name="Содержимое 4" descr="бла бл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495800" cy="5004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в психологии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0" y="838200"/>
            <a:ext cx="5334000" cy="541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Существует очень много методов лечения психических болезней при помощи цвета. Например,чтобы понять,что чувствует человек в данный момент,достаточно,чтобы он выбрал определенный цвет.</a:t>
            </a:r>
            <a:endParaRPr lang="ru-RU" sz="3200" dirty="0"/>
          </a:p>
        </p:txBody>
      </p:sp>
      <p:pic>
        <p:nvPicPr>
          <p:cNvPr id="5" name="Содержимое 4" descr="бла бла бл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1" y="990600"/>
            <a:ext cx="3962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Цвета,как качества людей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991600" cy="457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6699"/>
                </a:solidFill>
              </a:rPr>
              <a:t>Розовый- </a:t>
            </a:r>
            <a:r>
              <a:rPr lang="ru-RU" sz="3200" dirty="0" smtClean="0"/>
              <a:t> чувство и легкомысленность</a:t>
            </a:r>
            <a:endParaRPr lang="ru-RU" sz="3200" b="1" dirty="0" smtClean="0">
              <a:solidFill>
                <a:srgbClr val="FF6699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Красный- </a:t>
            </a:r>
            <a:r>
              <a:rPr lang="ru-RU" sz="3200" b="1" dirty="0" smtClean="0"/>
              <a:t> </a:t>
            </a:r>
            <a:r>
              <a:rPr lang="ru-RU" sz="3200" dirty="0" smtClean="0"/>
              <a:t>любовь и жестокость</a:t>
            </a:r>
            <a:endParaRPr lang="ru-RU" sz="3200" dirty="0" smtClean="0">
              <a:solidFill>
                <a:srgbClr val="FF6699"/>
              </a:solidFill>
            </a:endParaRPr>
          </a:p>
          <a:p>
            <a:r>
              <a:rPr lang="ru-RU" sz="3200" b="1" dirty="0" smtClean="0">
                <a:solidFill>
                  <a:srgbClr val="FFC000"/>
                </a:solidFill>
              </a:rPr>
              <a:t>Оранжевый- </a:t>
            </a:r>
            <a:r>
              <a:rPr lang="ru-RU" sz="3200" dirty="0" smtClean="0"/>
              <a:t>энергия и нарочитость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Желтый- </a:t>
            </a:r>
            <a:r>
              <a:rPr lang="ru-RU" sz="3200" dirty="0" smtClean="0"/>
              <a:t>сплетни и радость жизни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Зеленый-  </a:t>
            </a:r>
            <a:r>
              <a:rPr lang="ru-RU" sz="3200" dirty="0" smtClean="0"/>
              <a:t>рост, экология и болезнь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Голубой- </a:t>
            </a:r>
            <a:r>
              <a:rPr lang="ru-RU" sz="3200" dirty="0" smtClean="0"/>
              <a:t>спокойствие и меланхолия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Фиолетовый- </a:t>
            </a:r>
            <a:r>
              <a:rPr lang="ru-RU" sz="3200" dirty="0" smtClean="0"/>
              <a:t>равнодушие и изысканность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525000" y="762000"/>
            <a:ext cx="3749040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Вывод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Цвет может полностью изменить наше представление о каком-то определённом объекте, предмете или элементе. . Цвета пробуждают  наши чувства и мысли.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0" y="1066800"/>
            <a:ext cx="3749040" cy="4572000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3663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Фитодизайн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Научно-обоснованное введение растений в интерьер помещения.</a:t>
            </a:r>
          </a:p>
          <a:p>
            <a:pPr>
              <a:buFont typeface="Courier New" pitchFamily="49" charset="0"/>
              <a:buChar char="o"/>
            </a:pPr>
            <a:endParaRPr lang="ru-RU" sz="3200" dirty="0"/>
          </a:p>
        </p:txBody>
      </p:sp>
      <p:pic>
        <p:nvPicPr>
          <p:cNvPr id="5" name="Содержимое 4" descr="фитодизай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8458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1"/>
                </a:solidFill>
              </a:rPr>
              <a:t>Задачи фитодизайна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5105400" cy="4572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dirty="0" smtClean="0"/>
              <a:t>Грамотно сочетать цвета.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Улучшение воздушной среды обитания человека.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Очищение воздуха от газов, пыли, дыма, снижение шума растениями.</a:t>
            </a:r>
          </a:p>
          <a:p>
            <a:pPr>
              <a:buFont typeface="Courier New" pitchFamily="49" charset="0"/>
              <a:buChar char="o"/>
            </a:pPr>
            <a:endParaRPr lang="ru-RU" sz="3200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5" name="Содержимое 4" descr="папапа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838200"/>
            <a:ext cx="4038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у Цветов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05400" y="1447800"/>
            <a:ext cx="3810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С давних времен люди собирали букеты цветов и дарили их людям. Зачастую хорошо подобранные  цветы в букете,были красноречивее человека,дарившего их.</a:t>
            </a:r>
            <a:endParaRPr lang="ru-RU" sz="2800" dirty="0"/>
          </a:p>
        </p:txBody>
      </p:sp>
      <p:pic>
        <p:nvPicPr>
          <p:cNvPr id="4098" name="Picture 2" descr="Картинки по запросу бук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80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На что влияют цвета в букете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7162800" cy="550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Красный- </a:t>
            </a:r>
            <a:r>
              <a:rPr lang="ru-RU" sz="3200" dirty="0" smtClean="0"/>
              <a:t>цвет жизни и любви,а так же символ гнева и мести.</a:t>
            </a:r>
          </a:p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Белый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же цвет символизирует чистоту и невинность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Зеленый</a:t>
            </a:r>
            <a:r>
              <a:rPr lang="ru-RU" sz="3200" dirty="0" smtClean="0"/>
              <a:t> цвет передает чувство надежды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Желтый-</a:t>
            </a:r>
            <a:r>
              <a:rPr lang="ru-RU" sz="3200" dirty="0" smtClean="0"/>
              <a:t> символ отвращения,ненависти,кроме </a:t>
            </a:r>
            <a:r>
              <a:rPr lang="ru-RU" sz="3200" dirty="0" smtClean="0">
                <a:solidFill>
                  <a:srgbClr val="FF9900"/>
                </a:solidFill>
              </a:rPr>
              <a:t>золотистого</a:t>
            </a:r>
            <a:r>
              <a:rPr lang="ru-RU" sz="3200" dirty="0" smtClean="0"/>
              <a:t>-символа радости и солнца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Синий-</a:t>
            </a:r>
            <a:r>
              <a:rPr lang="ru-RU" sz="3200" dirty="0" smtClean="0"/>
              <a:t>символ верности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7696200" y="9906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77000" y="1828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96200" y="2895600"/>
            <a:ext cx="1143000" cy="1143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29400" y="41148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96200" y="5257800"/>
            <a:ext cx="1143000" cy="1143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у цветов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43000" y="838200"/>
          <a:ext cx="7543800" cy="5461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2492"/>
                <a:gridCol w="3851308"/>
              </a:tblGrid>
              <a:tr h="471571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     </a:t>
                      </a:r>
                      <a:r>
                        <a:rPr lang="ru-RU" sz="2800" dirty="0" smtClean="0"/>
                        <a:t>Название</a:t>
                      </a:r>
                      <a:r>
                        <a:rPr lang="ru-RU" sz="2800" baseline="0" dirty="0" smtClean="0"/>
                        <a:t> цветка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Значение цветка</a:t>
                      </a:r>
                      <a:endParaRPr lang="ru-RU" sz="2800" dirty="0"/>
                    </a:p>
                  </a:txBody>
                  <a:tcPr/>
                </a:tc>
              </a:tr>
              <a:tr h="124827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Белая роза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Вечная любовь,тоска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и невинность</a:t>
                      </a:r>
                      <a:endParaRPr lang="ru-RU" sz="2800" dirty="0"/>
                    </a:p>
                  </a:txBody>
                  <a:tcPr/>
                </a:tc>
              </a:tr>
              <a:tr h="8599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Красная роза</a:t>
                      </a:r>
                    </a:p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Настоящая любовь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99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Белая лилия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Чистота,непорочность</a:t>
                      </a:r>
                      <a:endParaRPr lang="ru-RU" sz="2800" dirty="0"/>
                    </a:p>
                  </a:txBody>
                  <a:tcPr/>
                </a:tc>
              </a:tr>
              <a:tr h="8599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Алая лилия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Возвышенные намерения</a:t>
                      </a:r>
                      <a:endParaRPr lang="ru-RU" sz="2800" dirty="0"/>
                    </a:p>
                  </a:txBody>
                  <a:tcPr/>
                </a:tc>
              </a:tr>
              <a:tr h="8599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Желтая</a:t>
                      </a:r>
                      <a:r>
                        <a:rPr lang="ru-RU" sz="2800" baseline="0" dirty="0" smtClean="0"/>
                        <a:t> лилия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Ложь и легкомыслие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10896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i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66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Цель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брее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8153400" cy="4114800"/>
          </a:xfrm>
        </p:spPr>
      </p:pic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8200" y="12192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/>
              <a:t>Иследовать влияние цвета в жизни человека и в особенностях фитодизайна.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Задачи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dirty="0" smtClean="0"/>
              <a:t>Изучить применение цветов в разных сферах жизни.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Определить, влияет ли цвет на человека.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Иследовать применение цвета в фитодизайне.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Роль цвета в посведневности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1600" y="1676400"/>
            <a:ext cx="396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Цвета символизировали положение людей.Это проявлялось в подборе одежды определенных цветов,обрядах.</a:t>
            </a:r>
            <a:endParaRPr lang="ru-RU" sz="3200" dirty="0"/>
          </a:p>
        </p:txBody>
      </p:sp>
      <p:pic>
        <p:nvPicPr>
          <p:cNvPr id="5122" name="Picture 2" descr="Картинки по запросу русские костю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200400" cy="4267201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костюм япо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248505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в одежде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38200"/>
            <a:ext cx="2743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2819400" cy="274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9144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8862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в одежде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819400" cy="28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2000"/>
            <a:ext cx="2847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3000375" cy="27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10000"/>
            <a:ext cx="267084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86200"/>
            <a:ext cx="2590800" cy="26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Исскуство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11" name="Содержимое 10" descr="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4227576" cy="3608832"/>
          </a:xfrm>
        </p:spPr>
      </p:pic>
      <p:pic>
        <p:nvPicPr>
          <p:cNvPr id="12" name="Содержимое 11" descr="3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95600"/>
            <a:ext cx="4114800" cy="3657600"/>
          </a:xfrm>
        </p:spPr>
      </p:pic>
      <p:sp>
        <p:nvSpPr>
          <p:cNvPr id="13" name="TextBox 12"/>
          <p:cNvSpPr txBox="1"/>
          <p:nvPr/>
        </p:nvSpPr>
        <p:spPr>
          <a:xfrm>
            <a:off x="838200" y="6858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живописи с помощью цвета художники передавали свои чувства и свое настроение.Люди всегда  изучали и создавали цветовые гаммы,которые мы используем до сих пор.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Вывод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В повседневном мире нас</a:t>
            </a:r>
          </a:p>
          <a:p>
            <a:pPr>
              <a:buNone/>
            </a:pPr>
            <a:r>
              <a:rPr lang="ru-RU" sz="3600" dirty="0" smtClean="0"/>
              <a:t>   окружают разные оттенки </a:t>
            </a:r>
            <a:r>
              <a:rPr lang="ru-RU" sz="3600" dirty="0" smtClean="0"/>
              <a:t>цвета, которые </a:t>
            </a:r>
            <a:r>
              <a:rPr lang="ru-RU" sz="3600" dirty="0" smtClean="0"/>
              <a:t>мы замечаем на разных предметах, в одежде, на картинах... Эти цвета влияют на наше мировозрение, культуру, общество.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448800" y="1219200"/>
            <a:ext cx="3749040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Цвета в астрологии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391400" cy="2362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астрологии лучи солнца,разложенные в спектр,дают 7 цветов,соответствующие 7 планетам.</a:t>
            </a:r>
            <a:endParaRPr lang="ru-RU" sz="2800" dirty="0"/>
          </a:p>
        </p:txBody>
      </p:sp>
      <p:pic>
        <p:nvPicPr>
          <p:cNvPr id="6146" name="Picture 2" descr="Картинки по запросу солнечная 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077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681</TotalTime>
  <Words>372</Words>
  <Application>Microsoft Office PowerPoint</Application>
  <PresentationFormat>Экран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Разноцветная жизнь</vt:lpstr>
      <vt:lpstr>Цель</vt:lpstr>
      <vt:lpstr>Задачи</vt:lpstr>
      <vt:lpstr>Роль цвета в посведневности</vt:lpstr>
      <vt:lpstr>Цвета в одежде</vt:lpstr>
      <vt:lpstr>Цвета в одежде</vt:lpstr>
      <vt:lpstr>Исскуство</vt:lpstr>
      <vt:lpstr>Вывод</vt:lpstr>
      <vt:lpstr>Цвета в астрологии</vt:lpstr>
      <vt:lpstr>Семь цветов для семи планет</vt:lpstr>
      <vt:lpstr>Цвета в психологии</vt:lpstr>
      <vt:lpstr>Цвета,как качества людей</vt:lpstr>
      <vt:lpstr>Вывод</vt:lpstr>
      <vt:lpstr>Фитодизайн</vt:lpstr>
      <vt:lpstr>Задачи фитодизайна </vt:lpstr>
      <vt:lpstr>Цвета у Цветов</vt:lpstr>
      <vt:lpstr>На что влияют цвета в букете</vt:lpstr>
      <vt:lpstr>Цвета у цветов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Вадя</dc:creator>
  <cp:lastModifiedBy>Фролова</cp:lastModifiedBy>
  <cp:revision>63</cp:revision>
  <dcterms:created xsi:type="dcterms:W3CDTF">2017-12-11T15:47:48Z</dcterms:created>
  <dcterms:modified xsi:type="dcterms:W3CDTF">2018-01-16T12:42:06Z</dcterms:modified>
</cp:coreProperties>
</file>