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F3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8.xml"/><Relationship Id="rId18" Type="http://schemas.openxmlformats.org/officeDocument/2006/relationships/image" Target="../media/image9.jpeg"/><Relationship Id="rId3" Type="http://schemas.openxmlformats.org/officeDocument/2006/relationships/slide" Target="slide5.xml"/><Relationship Id="rId7" Type="http://schemas.openxmlformats.org/officeDocument/2006/relationships/slide" Target="slide12.xml"/><Relationship Id="rId12" Type="http://schemas.openxmlformats.org/officeDocument/2006/relationships/image" Target="../media/image6.jpeg"/><Relationship Id="rId17" Type="http://schemas.openxmlformats.org/officeDocument/2006/relationships/slide" Target="slide7.xml"/><Relationship Id="rId2" Type="http://schemas.openxmlformats.org/officeDocument/2006/relationships/slide" Target="slide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slide" Target="slide18.xml"/><Relationship Id="rId5" Type="http://schemas.openxmlformats.org/officeDocument/2006/relationships/slide" Target="slide6.xml"/><Relationship Id="rId15" Type="http://schemas.openxmlformats.org/officeDocument/2006/relationships/slide" Target="slide9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11.xml"/><Relationship Id="rId1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8.xml"/><Relationship Id="rId18" Type="http://schemas.openxmlformats.org/officeDocument/2006/relationships/image" Target="../media/image9.jpeg"/><Relationship Id="rId3" Type="http://schemas.openxmlformats.org/officeDocument/2006/relationships/slide" Target="slide5.xml"/><Relationship Id="rId7" Type="http://schemas.openxmlformats.org/officeDocument/2006/relationships/slide" Target="slide12.xml"/><Relationship Id="rId12" Type="http://schemas.openxmlformats.org/officeDocument/2006/relationships/image" Target="../media/image6.jpeg"/><Relationship Id="rId17" Type="http://schemas.openxmlformats.org/officeDocument/2006/relationships/slide" Target="slide7.xml"/><Relationship Id="rId2" Type="http://schemas.openxmlformats.org/officeDocument/2006/relationships/slide" Target="slide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5" Type="http://schemas.openxmlformats.org/officeDocument/2006/relationships/slide" Target="slide9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19.xml"/><Relationship Id="rId1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8.xml"/><Relationship Id="rId18" Type="http://schemas.openxmlformats.org/officeDocument/2006/relationships/image" Target="../media/image9.jpeg"/><Relationship Id="rId3" Type="http://schemas.openxmlformats.org/officeDocument/2006/relationships/slide" Target="slide5.xml"/><Relationship Id="rId7" Type="http://schemas.openxmlformats.org/officeDocument/2006/relationships/slide" Target="slide20.xml"/><Relationship Id="rId12" Type="http://schemas.openxmlformats.org/officeDocument/2006/relationships/image" Target="../media/image6.jpeg"/><Relationship Id="rId17" Type="http://schemas.openxmlformats.org/officeDocument/2006/relationships/slide" Target="slide7.xml"/><Relationship Id="rId2" Type="http://schemas.openxmlformats.org/officeDocument/2006/relationships/slide" Target="slide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5" Type="http://schemas.openxmlformats.org/officeDocument/2006/relationships/slide" Target="slide9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11.xml"/><Relationship Id="rId1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8.xml"/><Relationship Id="rId17" Type="http://schemas.openxmlformats.org/officeDocument/2006/relationships/image" Target="../media/image9.jpeg"/><Relationship Id="rId2" Type="http://schemas.openxmlformats.org/officeDocument/2006/relationships/slide" Target="slide5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image" Target="../media/image5.jpeg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8.xml"/><Relationship Id="rId18" Type="http://schemas.openxmlformats.org/officeDocument/2006/relationships/image" Target="../media/image9.jpeg"/><Relationship Id="rId3" Type="http://schemas.openxmlformats.org/officeDocument/2006/relationships/slide" Target="slide13.xml"/><Relationship Id="rId7" Type="http://schemas.openxmlformats.org/officeDocument/2006/relationships/slide" Target="slide12.xml"/><Relationship Id="rId12" Type="http://schemas.openxmlformats.org/officeDocument/2006/relationships/image" Target="../media/image6.jpeg"/><Relationship Id="rId17" Type="http://schemas.openxmlformats.org/officeDocument/2006/relationships/slide" Target="slide7.xml"/><Relationship Id="rId2" Type="http://schemas.openxmlformats.org/officeDocument/2006/relationships/slide" Target="slide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5" Type="http://schemas.openxmlformats.org/officeDocument/2006/relationships/slide" Target="slide9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11.xml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8.xml"/><Relationship Id="rId18" Type="http://schemas.openxmlformats.org/officeDocument/2006/relationships/image" Target="../media/image9.jpeg"/><Relationship Id="rId3" Type="http://schemas.openxmlformats.org/officeDocument/2006/relationships/slide" Target="slide5.xml"/><Relationship Id="rId7" Type="http://schemas.openxmlformats.org/officeDocument/2006/relationships/slide" Target="slide12.xml"/><Relationship Id="rId12" Type="http://schemas.openxmlformats.org/officeDocument/2006/relationships/image" Target="../media/image6.jpeg"/><Relationship Id="rId17" Type="http://schemas.openxmlformats.org/officeDocument/2006/relationships/slide" Target="slide7.xml"/><Relationship Id="rId2" Type="http://schemas.openxmlformats.org/officeDocument/2006/relationships/slide" Target="slide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slide" Target="slide10.xml"/><Relationship Id="rId5" Type="http://schemas.openxmlformats.org/officeDocument/2006/relationships/slide" Target="slide14.xml"/><Relationship Id="rId15" Type="http://schemas.openxmlformats.org/officeDocument/2006/relationships/slide" Target="slide9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11.xml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8.xml"/><Relationship Id="rId18" Type="http://schemas.openxmlformats.org/officeDocument/2006/relationships/image" Target="../media/image10.jpeg"/><Relationship Id="rId3" Type="http://schemas.openxmlformats.org/officeDocument/2006/relationships/slide" Target="slide5.xml"/><Relationship Id="rId7" Type="http://schemas.openxmlformats.org/officeDocument/2006/relationships/slide" Target="slide12.xml"/><Relationship Id="rId12" Type="http://schemas.openxmlformats.org/officeDocument/2006/relationships/image" Target="../media/image6.jpeg"/><Relationship Id="rId17" Type="http://schemas.openxmlformats.org/officeDocument/2006/relationships/slide" Target="slide15.xml"/><Relationship Id="rId2" Type="http://schemas.openxmlformats.org/officeDocument/2006/relationships/slide" Target="slide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5" Type="http://schemas.openxmlformats.org/officeDocument/2006/relationships/slide" Target="slide9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11.xml"/><Relationship Id="rId1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6.xml"/><Relationship Id="rId18" Type="http://schemas.openxmlformats.org/officeDocument/2006/relationships/image" Target="../media/image9.jpeg"/><Relationship Id="rId3" Type="http://schemas.openxmlformats.org/officeDocument/2006/relationships/slide" Target="slide5.xml"/><Relationship Id="rId7" Type="http://schemas.openxmlformats.org/officeDocument/2006/relationships/slide" Target="slide12.xml"/><Relationship Id="rId12" Type="http://schemas.openxmlformats.org/officeDocument/2006/relationships/image" Target="../media/image6.jpeg"/><Relationship Id="rId17" Type="http://schemas.openxmlformats.org/officeDocument/2006/relationships/slide" Target="slide7.xml"/><Relationship Id="rId2" Type="http://schemas.openxmlformats.org/officeDocument/2006/relationships/slide" Target="slide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5" Type="http://schemas.openxmlformats.org/officeDocument/2006/relationships/slide" Target="slide9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11.xml"/><Relationship Id="rId1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8.xml"/><Relationship Id="rId18" Type="http://schemas.openxmlformats.org/officeDocument/2006/relationships/image" Target="../media/image9.jpeg"/><Relationship Id="rId3" Type="http://schemas.openxmlformats.org/officeDocument/2006/relationships/slide" Target="slide5.xml"/><Relationship Id="rId7" Type="http://schemas.openxmlformats.org/officeDocument/2006/relationships/slide" Target="slide12.xml"/><Relationship Id="rId12" Type="http://schemas.openxmlformats.org/officeDocument/2006/relationships/image" Target="../media/image6.jpeg"/><Relationship Id="rId17" Type="http://schemas.openxmlformats.org/officeDocument/2006/relationships/slide" Target="slide7.xml"/><Relationship Id="rId2" Type="http://schemas.openxmlformats.org/officeDocument/2006/relationships/slide" Target="slide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11.xml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AppData\Local\Temp\Rar$DIa0.117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714348" y="435769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Мокроусова Наталья Ивановна </a:t>
            </a:r>
            <a:b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учитель начальных классов</a:t>
            </a:r>
            <a:b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общеобразовательное учреждение</a:t>
            </a:r>
            <a:b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«Средняя общеобразовательная школа»</a:t>
            </a:r>
            <a:b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п. Каджером</a:t>
            </a:r>
            <a:b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Печорский район Коми Республика</a:t>
            </a:r>
            <a:b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2017 г</a:t>
            </a:r>
            <a:b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928926" y="1000108"/>
            <a:ext cx="564357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itchFamily="2" charset="0"/>
                <a:ea typeface="+mj-ea"/>
                <a:cs typeface="+mj-cs"/>
              </a:rPr>
              <a:t>Иллюстрационный альбом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itchFamily="2" charset="0"/>
                <a:ea typeface="+mj-ea"/>
                <a:cs typeface="+mj-cs"/>
              </a:rPr>
              <a:t>«По страницам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sna" pitchFamily="2" charset="0"/>
                <a:ea typeface="+mj-ea"/>
                <a:cs typeface="+mj-cs"/>
              </a:rPr>
              <a:t>произведений»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sna" pitchFamily="2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2857496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Тема «Интеллектуальное воспитание»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Управляющая кнопка: настраиваемая 30">
            <a:hlinkClick r:id="rId2" action="ppaction://hlinksldjump" highlightClick="1"/>
          </p:cNvPr>
          <p:cNvSpPr/>
          <p:nvPr/>
        </p:nvSpPr>
        <p:spPr>
          <a:xfrm>
            <a:off x="0" y="0"/>
            <a:ext cx="9144000" cy="7072338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4112719" y="4745537"/>
            <a:ext cx="928694" cy="10132"/>
          </a:xfrm>
          <a:prstGeom prst="line">
            <a:avLst/>
          </a:prstGeom>
          <a:ln w="76200">
            <a:solidFill>
              <a:srgbClr val="28F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альтернативный процесс 16"/>
          <p:cNvSpPr/>
          <p:nvPr/>
        </p:nvSpPr>
        <p:spPr>
          <a:xfrm>
            <a:off x="3286116" y="2357430"/>
            <a:ext cx="2700000" cy="1980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4643446"/>
            <a:ext cx="2700000" cy="19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8501090" y="0"/>
            <a:ext cx="642910" cy="57148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x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2" name="Рисунок 21" descr="0_109c2c_924974ec_M.jpg">
            <a:hlinkClick r:id="rId3" action="ppaction://hlinksldjump"/>
          </p:cNvPr>
          <p:cNvPicPr>
            <a:picLocks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42910" y="714356"/>
            <a:ext cx="1980000" cy="1260000"/>
          </a:xfrm>
          <a:prstGeom prst="rect">
            <a:avLst/>
          </a:prstGeom>
        </p:spPr>
      </p:pic>
      <p:pic>
        <p:nvPicPr>
          <p:cNvPr id="23" name="Рисунок 22" descr="3.jpg">
            <a:hlinkClick r:id="rId5" action="ppaction://hlinksldjump"/>
          </p:cNvPr>
          <p:cNvPicPr>
            <a:picLocks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643306" y="714356"/>
            <a:ext cx="1980000" cy="1260000"/>
          </a:xfrm>
          <a:prstGeom prst="rect">
            <a:avLst/>
          </a:prstGeom>
        </p:spPr>
      </p:pic>
      <p:pic>
        <p:nvPicPr>
          <p:cNvPr id="24" name="Рисунок 23" descr="07.jpg">
            <a:hlinkClick r:id="rId7" action="ppaction://hlinksldjump"/>
          </p:cNvPr>
          <p:cNvPicPr>
            <a:picLocks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500034" y="2821777"/>
            <a:ext cx="1980000" cy="1260000"/>
          </a:xfrm>
          <a:prstGeom prst="rect">
            <a:avLst/>
          </a:prstGeom>
        </p:spPr>
      </p:pic>
      <p:pic>
        <p:nvPicPr>
          <p:cNvPr id="25" name="Рисунок 24" descr="9.jpg">
            <a:hlinkClick r:id="rId9" action="ppaction://hlinksldjump"/>
          </p:cNvPr>
          <p:cNvPicPr>
            <a:picLocks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714348" y="4929198"/>
            <a:ext cx="1980000" cy="1260000"/>
          </a:xfrm>
          <a:prstGeom prst="rect">
            <a:avLst/>
          </a:prstGeom>
        </p:spPr>
      </p:pic>
      <p:pic>
        <p:nvPicPr>
          <p:cNvPr id="26" name="Рисунок 25" descr="hqdefault.jpg">
            <a:hlinkClick r:id="rId11" action="ppaction://hlinksldjump"/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3357554" y="4714884"/>
            <a:ext cx="2643206" cy="1857388"/>
          </a:xfrm>
          <a:prstGeom prst="rect">
            <a:avLst/>
          </a:prstGeom>
        </p:spPr>
      </p:pic>
      <p:pic>
        <p:nvPicPr>
          <p:cNvPr id="27" name="Рисунок 26" descr="imgpreview.jpg">
            <a:hlinkClick r:id="rId13" action="ppaction://hlinksldjump"/>
          </p:cNvPr>
          <p:cNvPicPr>
            <a:picLocks/>
          </p:cNvPicPr>
          <p:nvPr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6643702" y="2821777"/>
            <a:ext cx="1980000" cy="1260000"/>
          </a:xfrm>
          <a:prstGeom prst="rect">
            <a:avLst/>
          </a:prstGeom>
        </p:spPr>
      </p:pic>
      <p:pic>
        <p:nvPicPr>
          <p:cNvPr id="28" name="Рисунок 27" descr="s46078841.jpg">
            <a:hlinkClick r:id="rId15" action="ppaction://hlinksldjump"/>
          </p:cNvPr>
          <p:cNvPicPr>
            <a:picLocks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6643702" y="4929198"/>
            <a:ext cx="1980000" cy="1260000"/>
          </a:xfrm>
          <a:prstGeom prst="rect">
            <a:avLst/>
          </a:prstGeom>
        </p:spPr>
      </p:pic>
      <p:pic>
        <p:nvPicPr>
          <p:cNvPr id="29" name="Рисунок 28" descr="мороз.jpg">
            <a:hlinkClick r:id="rId17" action="ppaction://hlinksldjump"/>
          </p:cNvPr>
          <p:cNvPicPr>
            <a:picLocks/>
          </p:cNvPicPr>
          <p:nvPr/>
        </p:nvPicPr>
        <p:blipFill>
          <a:blip r:embed="rId18" cstate="print">
            <a:lum bright="70000" contrast="-70000"/>
          </a:blip>
          <a:stretch>
            <a:fillRect/>
          </a:stretch>
        </p:blipFill>
        <p:spPr>
          <a:xfrm>
            <a:off x="6572264" y="714356"/>
            <a:ext cx="1980000" cy="1260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286116" y="2428868"/>
            <a:ext cx="284404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Д.Н.Мамин-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Сибиряк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«Сказка про храброго Зайца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hlinkClick r:id="rId11" action="ppaction://hlinksldjump"/>
              </a:rPr>
              <a:t>Длинные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Уши…»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Управляющая кнопка: настраиваемая 30">
            <a:hlinkClick r:id="rId2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643174" y="4286256"/>
            <a:ext cx="928694" cy="642942"/>
          </a:xfrm>
          <a:prstGeom prst="line">
            <a:avLst/>
          </a:prstGeom>
          <a:ln w="76200">
            <a:solidFill>
              <a:srgbClr val="28F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альтернативный процесс 16"/>
          <p:cNvSpPr/>
          <p:nvPr/>
        </p:nvSpPr>
        <p:spPr>
          <a:xfrm>
            <a:off x="3286116" y="2500306"/>
            <a:ext cx="2700000" cy="1980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643446"/>
            <a:ext cx="2700000" cy="19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8501090" y="0"/>
            <a:ext cx="642910" cy="57148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x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2" name="Рисунок 21" descr="0_109c2c_924974ec_M.jpg">
            <a:hlinkClick r:id="rId3" action="ppaction://hlinksldjump"/>
          </p:cNvPr>
          <p:cNvPicPr>
            <a:picLocks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42910" y="714356"/>
            <a:ext cx="1980000" cy="1260000"/>
          </a:xfrm>
          <a:prstGeom prst="rect">
            <a:avLst/>
          </a:prstGeom>
        </p:spPr>
      </p:pic>
      <p:pic>
        <p:nvPicPr>
          <p:cNvPr id="23" name="Рисунок 22" descr="3.jpg">
            <a:hlinkClick r:id="rId5" action="ppaction://hlinksldjump"/>
          </p:cNvPr>
          <p:cNvPicPr>
            <a:picLocks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643306" y="714356"/>
            <a:ext cx="1980000" cy="1260000"/>
          </a:xfrm>
          <a:prstGeom prst="rect">
            <a:avLst/>
          </a:prstGeom>
        </p:spPr>
      </p:pic>
      <p:pic>
        <p:nvPicPr>
          <p:cNvPr id="24" name="Рисунок 23" descr="07.jpg">
            <a:hlinkClick r:id="rId7" action="ppaction://hlinksldjump"/>
          </p:cNvPr>
          <p:cNvPicPr>
            <a:picLocks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500034" y="2821777"/>
            <a:ext cx="1980000" cy="1260000"/>
          </a:xfrm>
          <a:prstGeom prst="rect">
            <a:avLst/>
          </a:prstGeom>
        </p:spPr>
      </p:pic>
      <p:pic>
        <p:nvPicPr>
          <p:cNvPr id="25" name="Рисунок 24" descr="9.jpg">
            <a:hlinkClick r:id="rId9" action="ppaction://hlinksldjump"/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20" y="4714884"/>
            <a:ext cx="2643206" cy="1857388"/>
          </a:xfrm>
          <a:prstGeom prst="rect">
            <a:avLst/>
          </a:prstGeom>
        </p:spPr>
      </p:pic>
      <p:pic>
        <p:nvPicPr>
          <p:cNvPr id="26" name="Рисунок 25" descr="hqdefault.jpg">
            <a:hlinkClick r:id="rId11" action="ppaction://hlinksldjump"/>
          </p:cNvPr>
          <p:cNvPicPr>
            <a:picLocks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3571868" y="4929198"/>
            <a:ext cx="1980000" cy="1260000"/>
          </a:xfrm>
          <a:prstGeom prst="rect">
            <a:avLst/>
          </a:prstGeom>
        </p:spPr>
      </p:pic>
      <p:pic>
        <p:nvPicPr>
          <p:cNvPr id="27" name="Рисунок 26" descr="imgpreview.jpg">
            <a:hlinkClick r:id="rId13" action="ppaction://hlinksldjump"/>
          </p:cNvPr>
          <p:cNvPicPr>
            <a:picLocks/>
          </p:cNvPicPr>
          <p:nvPr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6643702" y="2821777"/>
            <a:ext cx="1980000" cy="1260000"/>
          </a:xfrm>
          <a:prstGeom prst="rect">
            <a:avLst/>
          </a:prstGeom>
        </p:spPr>
      </p:pic>
      <p:pic>
        <p:nvPicPr>
          <p:cNvPr id="28" name="Рисунок 27" descr="s46078841.jpg">
            <a:hlinkClick r:id="rId15" action="ppaction://hlinksldjump"/>
          </p:cNvPr>
          <p:cNvPicPr>
            <a:picLocks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6643702" y="4929198"/>
            <a:ext cx="1980000" cy="1260000"/>
          </a:xfrm>
          <a:prstGeom prst="rect">
            <a:avLst/>
          </a:prstGeom>
        </p:spPr>
      </p:pic>
      <p:pic>
        <p:nvPicPr>
          <p:cNvPr id="29" name="Рисунок 28" descr="мороз.jpg">
            <a:hlinkClick r:id="rId17" action="ppaction://hlinksldjump"/>
          </p:cNvPr>
          <p:cNvPicPr>
            <a:picLocks/>
          </p:cNvPicPr>
          <p:nvPr/>
        </p:nvPicPr>
        <p:blipFill>
          <a:blip r:embed="rId18" cstate="print">
            <a:lum bright="70000" contrast="-70000"/>
          </a:blip>
          <a:stretch>
            <a:fillRect/>
          </a:stretch>
        </p:blipFill>
        <p:spPr>
          <a:xfrm>
            <a:off x="6572264" y="714356"/>
            <a:ext cx="1980000" cy="1260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286116" y="2714620"/>
            <a:ext cx="284404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Л.Н.Толстой</a:t>
            </a: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hlinkClick r:id="rId9" action="ppaction://hlinksldjump"/>
              </a:rPr>
              <a:t>Акула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Управляющая кнопка: настраиваемая 30">
            <a:hlinkClick r:id="rId2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714612" y="3571876"/>
            <a:ext cx="1000132" cy="1588"/>
          </a:xfrm>
          <a:prstGeom prst="line">
            <a:avLst/>
          </a:prstGeom>
          <a:ln w="76200">
            <a:solidFill>
              <a:srgbClr val="28F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4282" y="2500306"/>
            <a:ext cx="2700000" cy="19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286116" y="2500306"/>
            <a:ext cx="2700000" cy="1980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8501090" y="0"/>
            <a:ext cx="642910" cy="57148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x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2" name="Рисунок 21" descr="0_109c2c_924974ec_M.jpg">
            <a:hlinkClick r:id="rId3" action="ppaction://hlinksldjump"/>
          </p:cNvPr>
          <p:cNvPicPr>
            <a:picLocks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42910" y="714356"/>
            <a:ext cx="1980000" cy="1260000"/>
          </a:xfrm>
          <a:prstGeom prst="rect">
            <a:avLst/>
          </a:prstGeom>
        </p:spPr>
      </p:pic>
      <p:pic>
        <p:nvPicPr>
          <p:cNvPr id="23" name="Рисунок 22" descr="3.jpg">
            <a:hlinkClick r:id="rId5" action="ppaction://hlinksldjump"/>
          </p:cNvPr>
          <p:cNvPicPr>
            <a:picLocks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643306" y="714356"/>
            <a:ext cx="1980000" cy="1260000"/>
          </a:xfrm>
          <a:prstGeom prst="rect">
            <a:avLst/>
          </a:prstGeom>
        </p:spPr>
      </p:pic>
      <p:pic>
        <p:nvPicPr>
          <p:cNvPr id="24" name="Рисунок 23" descr="07.jpg">
            <a:hlinkClick r:id="rId7" action="ppaction://hlinksldjump"/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2643182"/>
            <a:ext cx="2428892" cy="1714512"/>
          </a:xfrm>
          <a:prstGeom prst="rect">
            <a:avLst/>
          </a:prstGeom>
        </p:spPr>
      </p:pic>
      <p:pic>
        <p:nvPicPr>
          <p:cNvPr id="25" name="Рисунок 24" descr="9.jpg">
            <a:hlinkClick r:id="rId9" action="ppaction://hlinksldjump"/>
          </p:cNvPr>
          <p:cNvPicPr>
            <a:picLocks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714348" y="4929198"/>
            <a:ext cx="1980000" cy="1260000"/>
          </a:xfrm>
          <a:prstGeom prst="rect">
            <a:avLst/>
          </a:prstGeom>
        </p:spPr>
      </p:pic>
      <p:pic>
        <p:nvPicPr>
          <p:cNvPr id="26" name="Рисунок 25" descr="hqdefault.jpg">
            <a:hlinkClick r:id="rId11" action="ppaction://hlinksldjump"/>
          </p:cNvPr>
          <p:cNvPicPr>
            <a:picLocks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3571868" y="4929198"/>
            <a:ext cx="1980000" cy="1260000"/>
          </a:xfrm>
          <a:prstGeom prst="rect">
            <a:avLst/>
          </a:prstGeom>
        </p:spPr>
      </p:pic>
      <p:pic>
        <p:nvPicPr>
          <p:cNvPr id="27" name="Рисунок 26" descr="imgpreview.jpg">
            <a:hlinkClick r:id="rId13" action="ppaction://hlinksldjump"/>
          </p:cNvPr>
          <p:cNvPicPr>
            <a:picLocks/>
          </p:cNvPicPr>
          <p:nvPr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6643702" y="2821777"/>
            <a:ext cx="1980000" cy="1260000"/>
          </a:xfrm>
          <a:prstGeom prst="rect">
            <a:avLst/>
          </a:prstGeom>
        </p:spPr>
      </p:pic>
      <p:pic>
        <p:nvPicPr>
          <p:cNvPr id="28" name="Рисунок 27" descr="s46078841.jpg">
            <a:hlinkClick r:id="rId15" action="ppaction://hlinksldjump"/>
          </p:cNvPr>
          <p:cNvPicPr>
            <a:picLocks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6643702" y="4929198"/>
            <a:ext cx="1980000" cy="1260000"/>
          </a:xfrm>
          <a:prstGeom prst="rect">
            <a:avLst/>
          </a:prstGeom>
        </p:spPr>
      </p:pic>
      <p:pic>
        <p:nvPicPr>
          <p:cNvPr id="29" name="Рисунок 28" descr="мороз.jpg">
            <a:hlinkClick r:id="rId17" action="ppaction://hlinksldjump"/>
          </p:cNvPr>
          <p:cNvPicPr>
            <a:picLocks/>
          </p:cNvPicPr>
          <p:nvPr/>
        </p:nvPicPr>
        <p:blipFill>
          <a:blip r:embed="rId18" cstate="print">
            <a:lum bright="70000" contrast="-70000"/>
          </a:blip>
          <a:stretch>
            <a:fillRect/>
          </a:stretch>
        </p:blipFill>
        <p:spPr>
          <a:xfrm>
            <a:off x="6572264" y="714356"/>
            <a:ext cx="1980000" cy="1260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286116" y="2714620"/>
            <a:ext cx="28440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Н.А.Некрасов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«Дедушка</a:t>
            </a:r>
          </a:p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Мазай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и зайцы»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09c2c_924974ec_M.jp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8501090" y="0"/>
            <a:ext cx="642910" cy="57148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x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8501090" y="0"/>
            <a:ext cx="642910" cy="57148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x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роз.jp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8501090" y="0"/>
            <a:ext cx="642910" cy="57148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x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.jp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501090" y="0"/>
            <a:ext cx="642910" cy="57148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x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46078841.jp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501090" y="0"/>
            <a:ext cx="642910" cy="57148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x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qdefault.jp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501090" y="0"/>
            <a:ext cx="642910" cy="57148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x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jp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501090" y="0"/>
            <a:ext cx="642910" cy="57148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x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AppData\Local\Temp\Rar$DIa0.117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1" y="0"/>
            <a:ext cx="9135879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85918" y="2143116"/>
            <a:ext cx="70723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Ресурс представляет собой интерактивную презентацию для проведения  урока или внеклассного мероприятия по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литературному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чтению в начальной школе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для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3 – 4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классов.</a:t>
            </a:r>
          </a:p>
          <a:p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При работе над каждой иллюстрацией надо назвать название произведения, его автора и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в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оспроизвести отрывок из данного произведения.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7.jp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501090" y="0"/>
            <a:ext cx="642910" cy="57148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x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AppData\Local\Temp\Rar$DIa0.117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87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1071546"/>
            <a:ext cx="32861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Источники: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85984" y="1571612"/>
            <a:ext cx="61346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Литературное чтение. Учебник : 3 класс : В  2 ч. Ч.1.</a:t>
            </a:r>
          </a:p>
          <a:p>
            <a:pPr marL="0" marR="0" lvl="0" indent="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Л.Ф.Климанова, В.Г.Горецкий, М.В.Голованова,2014 г. </a:t>
            </a:r>
          </a:p>
          <a:p>
            <a:pPr marL="0" marR="0" lvl="0" indent="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М.: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«Просвещение»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2714620"/>
            <a:ext cx="3518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https://yandex.ru/images/search?t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271462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мартышка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3143248"/>
            <a:ext cx="333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https://yandex.ru/images/search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307181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дед </a:t>
            </a:r>
            <a:r>
              <a:rPr lang="ru-RU" dirty="0" err="1" smtClean="0"/>
              <a:t>Мазай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3571876"/>
            <a:ext cx="333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https://yandex.ru/images/search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72066" y="357187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горные вершины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4071942"/>
            <a:ext cx="338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https://yandex.ru/images/search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072066" y="407194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корабль и мальчики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85918" y="4572008"/>
            <a:ext cx="333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https://yandex.ru/images/search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143504" y="457200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зайцы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85918" y="5000636"/>
            <a:ext cx="338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https://yandex.ru/images/search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143504" y="500063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лягушка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85918" y="5429264"/>
            <a:ext cx="333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https://yandex.ru/images/search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072066" y="542926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Мороз Иванович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785918" y="5786454"/>
            <a:ext cx="333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https://yandex.ru/images/search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214942" y="58578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AppData\Local\Temp\Rar$DIa0.117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2071678"/>
            <a:ext cx="71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Нажав на </a:t>
            </a:r>
            <a:r>
              <a:rPr lang="ru-RU" sz="2000" dirty="0" smtClean="0">
                <a:latin typeface="Arial Black" pitchFamily="34" charset="0"/>
              </a:rPr>
              <a:t>любую </a:t>
            </a:r>
            <a:r>
              <a:rPr lang="ru-RU" sz="2000" dirty="0" smtClean="0">
                <a:latin typeface="Arial Black" pitchFamily="34" charset="0"/>
              </a:rPr>
              <a:t>из </a:t>
            </a:r>
            <a:r>
              <a:rPr lang="ru-RU" sz="2000" dirty="0" smtClean="0">
                <a:latin typeface="Arial Black" pitchFamily="34" charset="0"/>
              </a:rPr>
              <a:t>картинок</a:t>
            </a:r>
            <a:r>
              <a:rPr lang="ru-RU" sz="2000" dirty="0" smtClean="0">
                <a:latin typeface="Arial Black" pitchFamily="34" charset="0"/>
              </a:rPr>
              <a:t>, </a:t>
            </a:r>
            <a:r>
              <a:rPr lang="ru-RU" sz="2000" dirty="0" smtClean="0">
                <a:latin typeface="Arial Black" pitchFamily="34" charset="0"/>
              </a:rPr>
              <a:t>мы переходим на  </a:t>
            </a:r>
            <a:r>
              <a:rPr lang="ru-RU" sz="2000" dirty="0" err="1" smtClean="0">
                <a:latin typeface="Arial Black" pitchFamily="34" charset="0"/>
              </a:rPr>
              <a:t>превью</a:t>
            </a:r>
            <a:r>
              <a:rPr lang="ru-RU" sz="2000" dirty="0" smtClean="0">
                <a:latin typeface="Arial Black" pitchFamily="34" charset="0"/>
              </a:rPr>
              <a:t> (уменьшенные копии изображений, при нажатии на которые можно увидеть увеличенный вариант изображений). При нажатии на </a:t>
            </a:r>
            <a:r>
              <a:rPr lang="ru-RU" sz="2000" dirty="0" err="1" smtClean="0">
                <a:latin typeface="Arial Black" pitchFamily="34" charset="0"/>
              </a:rPr>
              <a:t>превью</a:t>
            </a:r>
            <a:r>
              <a:rPr lang="ru-RU" sz="2000" dirty="0" smtClean="0">
                <a:latin typeface="Arial Black" pitchFamily="34" charset="0"/>
              </a:rPr>
              <a:t> открываются картинки.</a:t>
            </a:r>
          </a:p>
          <a:p>
            <a:r>
              <a:rPr lang="ru-RU" sz="2000" dirty="0" smtClean="0">
                <a:latin typeface="Arial Black" pitchFamily="34" charset="0"/>
              </a:rPr>
              <a:t>Повторным щелчком возвращаемся к </a:t>
            </a:r>
            <a:r>
              <a:rPr lang="ru-RU" sz="2000" dirty="0" err="1" smtClean="0">
                <a:latin typeface="Arial Black" pitchFamily="34" charset="0"/>
              </a:rPr>
              <a:t>превью</a:t>
            </a:r>
            <a:r>
              <a:rPr lang="ru-RU" sz="2000" dirty="0" smtClean="0">
                <a:latin typeface="Arial Black" pitchFamily="34" charset="0"/>
              </a:rPr>
              <a:t>, а щёлкнув на заднем фоне, возвращаемся на главный слайд.</a:t>
            </a:r>
          </a:p>
          <a:p>
            <a:r>
              <a:rPr lang="ru-RU" sz="2000" dirty="0" smtClean="0">
                <a:latin typeface="Arial Black" pitchFamily="34" charset="0"/>
              </a:rPr>
              <a:t>Нажав на </a:t>
            </a:r>
            <a:r>
              <a:rPr lang="en-US" sz="2000" dirty="0" smtClean="0">
                <a:latin typeface="Arial Black" pitchFamily="34" charset="0"/>
              </a:rPr>
              <a:t>x</a:t>
            </a:r>
            <a:r>
              <a:rPr lang="ru-RU" sz="2000" dirty="0" smtClean="0">
                <a:latin typeface="Arial Black" pitchFamily="34" charset="0"/>
              </a:rPr>
              <a:t>, мы завершаем показ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2714612" y="3571876"/>
            <a:ext cx="1000132" cy="158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643174" y="4286256"/>
            <a:ext cx="928694" cy="642942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4112719" y="4745537"/>
            <a:ext cx="928694" cy="10132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643570" y="4071942"/>
            <a:ext cx="857256" cy="78581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500694" y="3429000"/>
            <a:ext cx="1000132" cy="158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715008" y="1928802"/>
            <a:ext cx="1000132" cy="857256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4072728" y="2499512"/>
            <a:ext cx="1000132" cy="158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857488" y="2143116"/>
            <a:ext cx="857256" cy="78581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57158" y="285728"/>
            <a:ext cx="2700000" cy="19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285728"/>
            <a:ext cx="2700000" cy="19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85728"/>
            <a:ext cx="2700000" cy="19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500306"/>
            <a:ext cx="2700000" cy="19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2500306"/>
            <a:ext cx="2700000" cy="19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286116" y="2500306"/>
            <a:ext cx="2700000" cy="198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643446"/>
            <a:ext cx="2700000" cy="19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4643446"/>
            <a:ext cx="2700000" cy="19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4643446"/>
            <a:ext cx="2700000" cy="19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8501090" y="0"/>
            <a:ext cx="642910" cy="57148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x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6" name="Рисунок 15" descr="0_109c2c_924974ec_M.jp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714356"/>
            <a:ext cx="1980000" cy="1260000"/>
          </a:xfrm>
          <a:prstGeom prst="rect">
            <a:avLst/>
          </a:prstGeom>
        </p:spPr>
      </p:pic>
      <p:pic>
        <p:nvPicPr>
          <p:cNvPr id="17" name="Рисунок 16" descr="3.jpg">
            <a:hlinkClick r:id="rId4" action="ppaction://hlinksldjump"/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714356"/>
            <a:ext cx="1980000" cy="1260000"/>
          </a:xfrm>
          <a:prstGeom prst="rect">
            <a:avLst/>
          </a:prstGeom>
        </p:spPr>
      </p:pic>
      <p:pic>
        <p:nvPicPr>
          <p:cNvPr id="18" name="Рисунок 17" descr="07.jpg">
            <a:hlinkClick r:id="rId6" action="ppaction://hlinksldjump"/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2821777"/>
            <a:ext cx="1980000" cy="1260000"/>
          </a:xfrm>
          <a:prstGeom prst="rect">
            <a:avLst/>
          </a:prstGeom>
        </p:spPr>
      </p:pic>
      <p:pic>
        <p:nvPicPr>
          <p:cNvPr id="19" name="Рисунок 18" descr="9.jpg">
            <a:hlinkClick r:id="rId8" action="ppaction://hlinksldjump"/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14348" y="4929198"/>
            <a:ext cx="1980000" cy="1260000"/>
          </a:xfrm>
          <a:prstGeom prst="rect">
            <a:avLst/>
          </a:prstGeom>
        </p:spPr>
      </p:pic>
      <p:pic>
        <p:nvPicPr>
          <p:cNvPr id="20" name="Рисунок 19" descr="hqdefault.jpg">
            <a:hlinkClick r:id="rId10" action="ppaction://hlinksldjump"/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571868" y="4929198"/>
            <a:ext cx="1980000" cy="1260000"/>
          </a:xfrm>
          <a:prstGeom prst="rect">
            <a:avLst/>
          </a:prstGeom>
        </p:spPr>
      </p:pic>
      <p:pic>
        <p:nvPicPr>
          <p:cNvPr id="22" name="Рисунок 21" descr="imgpreview.jpg">
            <a:hlinkClick r:id="rId12" action="ppaction://hlinksldjump"/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6643702" y="2821777"/>
            <a:ext cx="1980000" cy="1260000"/>
          </a:xfrm>
          <a:prstGeom prst="rect">
            <a:avLst/>
          </a:prstGeom>
        </p:spPr>
      </p:pic>
      <p:pic>
        <p:nvPicPr>
          <p:cNvPr id="23" name="Рисунок 22" descr="s46078841.jpg">
            <a:hlinkClick r:id="rId14" action="ppaction://hlinksldjump"/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6643702" y="4929198"/>
            <a:ext cx="1980000" cy="1260000"/>
          </a:xfrm>
          <a:prstGeom prst="rect">
            <a:avLst/>
          </a:prstGeom>
        </p:spPr>
      </p:pic>
      <p:pic>
        <p:nvPicPr>
          <p:cNvPr id="24" name="Рисунок 23" descr="мороз.jpg">
            <a:hlinkClick r:id="rId16" action="ppaction://hlinksldjump"/>
          </p:cNvPr>
          <p:cNvPicPr>
            <a:picLocks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72264" y="714356"/>
            <a:ext cx="1980000" cy="1260000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3286116" y="2714620"/>
            <a:ext cx="28440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страницам</a:t>
            </a: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ПРОИЗВЕДЕНИЙ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Управляющая кнопка: настраиваемая 30">
            <a:hlinkClick r:id="rId2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57488" y="2143116"/>
            <a:ext cx="857256" cy="785818"/>
          </a:xfrm>
          <a:prstGeom prst="line">
            <a:avLst/>
          </a:prstGeom>
          <a:ln w="76200">
            <a:solidFill>
              <a:srgbClr val="28F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7158" y="285728"/>
            <a:ext cx="2700000" cy="19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286116" y="2500306"/>
            <a:ext cx="2700000" cy="1980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8501090" y="0"/>
            <a:ext cx="642910" cy="57148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x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2" name="Рисунок 21" descr="0_109c2c_924974ec_M.jpg">
            <a:hlinkClick r:id="rId3" action="ppaction://hlinksldjump"/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28604"/>
            <a:ext cx="2428892" cy="1714512"/>
          </a:xfrm>
          <a:prstGeom prst="rect">
            <a:avLst/>
          </a:prstGeom>
        </p:spPr>
      </p:pic>
      <p:pic>
        <p:nvPicPr>
          <p:cNvPr id="23" name="Рисунок 22" descr="3.jpg">
            <a:hlinkClick r:id="rId5" action="ppaction://hlinksldjump"/>
          </p:cNvPr>
          <p:cNvPicPr>
            <a:picLocks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643306" y="714356"/>
            <a:ext cx="1980000" cy="1260000"/>
          </a:xfrm>
          <a:prstGeom prst="rect">
            <a:avLst/>
          </a:prstGeom>
        </p:spPr>
      </p:pic>
      <p:pic>
        <p:nvPicPr>
          <p:cNvPr id="24" name="Рисунок 23" descr="07.jpg">
            <a:hlinkClick r:id="rId7" action="ppaction://hlinksldjump"/>
          </p:cNvPr>
          <p:cNvPicPr>
            <a:picLocks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500034" y="2821777"/>
            <a:ext cx="1980000" cy="1260000"/>
          </a:xfrm>
          <a:prstGeom prst="rect">
            <a:avLst/>
          </a:prstGeom>
        </p:spPr>
      </p:pic>
      <p:pic>
        <p:nvPicPr>
          <p:cNvPr id="25" name="Рисунок 24" descr="9.jpg">
            <a:hlinkClick r:id="rId9" action="ppaction://hlinksldjump"/>
          </p:cNvPr>
          <p:cNvPicPr>
            <a:picLocks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714348" y="4929198"/>
            <a:ext cx="1980000" cy="1260000"/>
          </a:xfrm>
          <a:prstGeom prst="rect">
            <a:avLst/>
          </a:prstGeom>
        </p:spPr>
      </p:pic>
      <p:pic>
        <p:nvPicPr>
          <p:cNvPr id="26" name="Рисунок 25" descr="hqdefault.jpg">
            <a:hlinkClick r:id="rId11" action="ppaction://hlinksldjump"/>
          </p:cNvPr>
          <p:cNvPicPr>
            <a:picLocks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3571868" y="4929198"/>
            <a:ext cx="1980000" cy="1260000"/>
          </a:xfrm>
          <a:prstGeom prst="rect">
            <a:avLst/>
          </a:prstGeom>
        </p:spPr>
      </p:pic>
      <p:pic>
        <p:nvPicPr>
          <p:cNvPr id="27" name="Рисунок 26" descr="imgpreview.jpg">
            <a:hlinkClick r:id="rId13" action="ppaction://hlinksldjump"/>
          </p:cNvPr>
          <p:cNvPicPr>
            <a:picLocks/>
          </p:cNvPicPr>
          <p:nvPr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6643702" y="2821777"/>
            <a:ext cx="1980000" cy="1260000"/>
          </a:xfrm>
          <a:prstGeom prst="rect">
            <a:avLst/>
          </a:prstGeom>
        </p:spPr>
      </p:pic>
      <p:pic>
        <p:nvPicPr>
          <p:cNvPr id="28" name="Рисунок 27" descr="s46078841.jpg">
            <a:hlinkClick r:id="rId15" action="ppaction://hlinksldjump"/>
          </p:cNvPr>
          <p:cNvPicPr>
            <a:picLocks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6643702" y="4929198"/>
            <a:ext cx="1980000" cy="1260000"/>
          </a:xfrm>
          <a:prstGeom prst="rect">
            <a:avLst/>
          </a:prstGeom>
        </p:spPr>
      </p:pic>
      <p:pic>
        <p:nvPicPr>
          <p:cNvPr id="29" name="Рисунок 28" descr="мороз.jpg">
            <a:hlinkClick r:id="rId17" action="ppaction://hlinksldjump"/>
          </p:cNvPr>
          <p:cNvPicPr>
            <a:picLocks/>
          </p:cNvPicPr>
          <p:nvPr/>
        </p:nvPicPr>
        <p:blipFill>
          <a:blip r:embed="rId18" cstate="print">
            <a:lum bright="70000" contrast="-70000"/>
          </a:blip>
          <a:stretch>
            <a:fillRect/>
          </a:stretch>
        </p:blipFill>
        <p:spPr>
          <a:xfrm>
            <a:off x="6572264" y="714356"/>
            <a:ext cx="1980000" cy="1260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286116" y="2643182"/>
            <a:ext cx="284404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А.С.Пушкин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«Сказка о царе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Салтане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Управляющая кнопка: настраиваемая 30">
            <a:hlinkClick r:id="rId2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4072728" y="2499512"/>
            <a:ext cx="1000132" cy="1588"/>
          </a:xfrm>
          <a:prstGeom prst="line">
            <a:avLst/>
          </a:prstGeom>
          <a:ln w="76200">
            <a:solidFill>
              <a:srgbClr val="28F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86116" y="285728"/>
            <a:ext cx="2700000" cy="1980000"/>
          </a:xfrm>
          <a:prstGeom prst="rect">
            <a:avLst/>
          </a:prstGeom>
          <a:ln>
            <a:solidFill>
              <a:srgbClr val="28F3F8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286116" y="2500306"/>
            <a:ext cx="2700000" cy="1980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8501090" y="0"/>
            <a:ext cx="642910" cy="57148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x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2" name="Рисунок 21" descr="0_109c2c_924974ec_M.jpg">
            <a:hlinkClick r:id="rId3" action="ppaction://hlinksldjump"/>
          </p:cNvPr>
          <p:cNvPicPr>
            <a:picLocks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42910" y="714356"/>
            <a:ext cx="1980000" cy="1260000"/>
          </a:xfrm>
          <a:prstGeom prst="rect">
            <a:avLst/>
          </a:prstGeom>
        </p:spPr>
      </p:pic>
      <p:pic>
        <p:nvPicPr>
          <p:cNvPr id="23" name="Рисунок 22" descr="3.jpg">
            <a:hlinkClick r:id="rId5" action="ppaction://hlinksldjump"/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428604"/>
            <a:ext cx="2571768" cy="1714512"/>
          </a:xfrm>
          <a:prstGeom prst="rect">
            <a:avLst/>
          </a:prstGeom>
        </p:spPr>
      </p:pic>
      <p:pic>
        <p:nvPicPr>
          <p:cNvPr id="24" name="Рисунок 23" descr="07.jpg">
            <a:hlinkClick r:id="rId7" action="ppaction://hlinksldjump"/>
          </p:cNvPr>
          <p:cNvPicPr>
            <a:picLocks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500034" y="2821777"/>
            <a:ext cx="1980000" cy="1260000"/>
          </a:xfrm>
          <a:prstGeom prst="rect">
            <a:avLst/>
          </a:prstGeom>
        </p:spPr>
      </p:pic>
      <p:pic>
        <p:nvPicPr>
          <p:cNvPr id="25" name="Рисунок 24" descr="9.jpg">
            <a:hlinkClick r:id="rId9" action="ppaction://hlinksldjump"/>
          </p:cNvPr>
          <p:cNvPicPr>
            <a:picLocks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714348" y="4929198"/>
            <a:ext cx="1980000" cy="1260000"/>
          </a:xfrm>
          <a:prstGeom prst="rect">
            <a:avLst/>
          </a:prstGeom>
        </p:spPr>
      </p:pic>
      <p:pic>
        <p:nvPicPr>
          <p:cNvPr id="26" name="Рисунок 25" descr="hqdefault.jpg">
            <a:hlinkClick r:id="rId11" action="ppaction://hlinksldjump"/>
          </p:cNvPr>
          <p:cNvPicPr>
            <a:picLocks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3571868" y="4929198"/>
            <a:ext cx="1980000" cy="1260000"/>
          </a:xfrm>
          <a:prstGeom prst="rect">
            <a:avLst/>
          </a:prstGeom>
        </p:spPr>
      </p:pic>
      <p:pic>
        <p:nvPicPr>
          <p:cNvPr id="27" name="Рисунок 26" descr="imgpreview.jpg">
            <a:hlinkClick r:id="rId13" action="ppaction://hlinksldjump"/>
          </p:cNvPr>
          <p:cNvPicPr>
            <a:picLocks/>
          </p:cNvPicPr>
          <p:nvPr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6643702" y="2821777"/>
            <a:ext cx="1980000" cy="1260000"/>
          </a:xfrm>
          <a:prstGeom prst="rect">
            <a:avLst/>
          </a:prstGeom>
        </p:spPr>
      </p:pic>
      <p:pic>
        <p:nvPicPr>
          <p:cNvPr id="28" name="Рисунок 27" descr="s46078841.jpg">
            <a:hlinkClick r:id="rId15" action="ppaction://hlinksldjump"/>
          </p:cNvPr>
          <p:cNvPicPr>
            <a:picLocks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6643702" y="4929198"/>
            <a:ext cx="1980000" cy="1260000"/>
          </a:xfrm>
          <a:prstGeom prst="rect">
            <a:avLst/>
          </a:prstGeom>
        </p:spPr>
      </p:pic>
      <p:pic>
        <p:nvPicPr>
          <p:cNvPr id="29" name="Рисунок 28" descr="мороз.jpg">
            <a:hlinkClick r:id="rId17" action="ppaction://hlinksldjump"/>
          </p:cNvPr>
          <p:cNvPicPr>
            <a:picLocks/>
          </p:cNvPicPr>
          <p:nvPr/>
        </p:nvPicPr>
        <p:blipFill>
          <a:blip r:embed="rId18" cstate="print">
            <a:lum bright="70000" contrast="-70000"/>
          </a:blip>
          <a:stretch>
            <a:fillRect/>
          </a:stretch>
        </p:blipFill>
        <p:spPr>
          <a:xfrm>
            <a:off x="6572264" y="714356"/>
            <a:ext cx="1980000" cy="1260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143240" y="2643182"/>
            <a:ext cx="30003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В.М.ГАРШИН</a:t>
            </a: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«Лягушка –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путешественница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правляющая кнопка: настраиваемая 31">
            <a:hlinkClick r:id="rId2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715008" y="1928802"/>
            <a:ext cx="1000132" cy="857256"/>
          </a:xfrm>
          <a:prstGeom prst="line">
            <a:avLst/>
          </a:prstGeom>
          <a:ln w="76200">
            <a:solidFill>
              <a:srgbClr val="28F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286512" y="285728"/>
            <a:ext cx="2700000" cy="19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286116" y="2500306"/>
            <a:ext cx="2700000" cy="1980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8501090" y="0"/>
            <a:ext cx="642910" cy="57148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x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2" name="Рисунок 21" descr="0_109c2c_924974ec_M.jpg">
            <a:hlinkClick r:id="rId3" action="ppaction://hlinksldjump"/>
          </p:cNvPr>
          <p:cNvPicPr>
            <a:picLocks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42910" y="714356"/>
            <a:ext cx="1980000" cy="1260000"/>
          </a:xfrm>
          <a:prstGeom prst="rect">
            <a:avLst/>
          </a:prstGeom>
        </p:spPr>
      </p:pic>
      <p:pic>
        <p:nvPicPr>
          <p:cNvPr id="23" name="Рисунок 22" descr="3.jpg">
            <a:hlinkClick r:id="rId5" action="ppaction://hlinksldjump"/>
          </p:cNvPr>
          <p:cNvPicPr>
            <a:picLocks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643306" y="714356"/>
            <a:ext cx="1980000" cy="1260000"/>
          </a:xfrm>
          <a:prstGeom prst="rect">
            <a:avLst/>
          </a:prstGeom>
        </p:spPr>
      </p:pic>
      <p:pic>
        <p:nvPicPr>
          <p:cNvPr id="24" name="Рисунок 23" descr="07.jpg">
            <a:hlinkClick r:id="rId7" action="ppaction://hlinksldjump"/>
          </p:cNvPr>
          <p:cNvPicPr>
            <a:picLocks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500034" y="2821777"/>
            <a:ext cx="1980000" cy="1260000"/>
          </a:xfrm>
          <a:prstGeom prst="rect">
            <a:avLst/>
          </a:prstGeom>
        </p:spPr>
      </p:pic>
      <p:pic>
        <p:nvPicPr>
          <p:cNvPr id="25" name="Рисунок 24" descr="9.jpg">
            <a:hlinkClick r:id="rId9" action="ppaction://hlinksldjump"/>
          </p:cNvPr>
          <p:cNvPicPr>
            <a:picLocks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714348" y="4929198"/>
            <a:ext cx="1980000" cy="1260000"/>
          </a:xfrm>
          <a:prstGeom prst="rect">
            <a:avLst/>
          </a:prstGeom>
        </p:spPr>
      </p:pic>
      <p:pic>
        <p:nvPicPr>
          <p:cNvPr id="26" name="Рисунок 25" descr="hqdefault.jpg">
            <a:hlinkClick r:id="rId11" action="ppaction://hlinksldjump"/>
          </p:cNvPr>
          <p:cNvPicPr>
            <a:picLocks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3571868" y="4929198"/>
            <a:ext cx="1980000" cy="1260000"/>
          </a:xfrm>
          <a:prstGeom prst="rect">
            <a:avLst/>
          </a:prstGeom>
        </p:spPr>
      </p:pic>
      <p:pic>
        <p:nvPicPr>
          <p:cNvPr id="27" name="Рисунок 26" descr="imgpreview.jpg">
            <a:hlinkClick r:id="rId13" action="ppaction://hlinksldjump"/>
          </p:cNvPr>
          <p:cNvPicPr>
            <a:picLocks/>
          </p:cNvPicPr>
          <p:nvPr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6643702" y="2821777"/>
            <a:ext cx="1980000" cy="1260000"/>
          </a:xfrm>
          <a:prstGeom prst="rect">
            <a:avLst/>
          </a:prstGeom>
        </p:spPr>
      </p:pic>
      <p:pic>
        <p:nvPicPr>
          <p:cNvPr id="28" name="Рисунок 27" descr="s46078841.jpg">
            <a:hlinkClick r:id="rId15" action="ppaction://hlinksldjump"/>
          </p:cNvPr>
          <p:cNvPicPr>
            <a:picLocks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6643702" y="4929198"/>
            <a:ext cx="1980000" cy="1260000"/>
          </a:xfrm>
          <a:prstGeom prst="rect">
            <a:avLst/>
          </a:prstGeom>
        </p:spPr>
      </p:pic>
      <p:pic>
        <p:nvPicPr>
          <p:cNvPr id="29" name="Рисунок 28" descr="мороз.jpg">
            <a:hlinkClick r:id="rId17" action="ppaction://hlinksldjump"/>
          </p:cNvPr>
          <p:cNvPicPr>
            <a:picLocks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29388" y="357166"/>
            <a:ext cx="2357454" cy="178595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214678" y="2786058"/>
            <a:ext cx="30003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В.Ф.Одоевский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«Мороз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Иванович»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Управляющая кнопка: настраиваемая 30">
            <a:hlinkClick r:id="rId2" action="ppaction://hlinksldjump" highlightClick="1"/>
          </p:cNvPr>
          <p:cNvSpPr/>
          <p:nvPr/>
        </p:nvSpPr>
        <p:spPr>
          <a:xfrm>
            <a:off x="0" y="0"/>
            <a:ext cx="9144000" cy="70009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500694" y="3429000"/>
            <a:ext cx="1000132" cy="1588"/>
          </a:xfrm>
          <a:prstGeom prst="line">
            <a:avLst/>
          </a:prstGeom>
          <a:ln w="76200">
            <a:solidFill>
              <a:srgbClr val="28F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286512" y="2500306"/>
            <a:ext cx="2700000" cy="19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286116" y="2500306"/>
            <a:ext cx="2700000" cy="1980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8501090" y="0"/>
            <a:ext cx="642910" cy="57148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x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2" name="Рисунок 21" descr="0_109c2c_924974ec_M.jpg">
            <a:hlinkClick r:id="rId3" action="ppaction://hlinksldjump"/>
          </p:cNvPr>
          <p:cNvPicPr>
            <a:picLocks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42910" y="714356"/>
            <a:ext cx="1980000" cy="1260000"/>
          </a:xfrm>
          <a:prstGeom prst="rect">
            <a:avLst/>
          </a:prstGeom>
        </p:spPr>
      </p:pic>
      <p:pic>
        <p:nvPicPr>
          <p:cNvPr id="23" name="Рисунок 22" descr="3.jpg">
            <a:hlinkClick r:id="rId5" action="ppaction://hlinksldjump"/>
          </p:cNvPr>
          <p:cNvPicPr>
            <a:picLocks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643306" y="714356"/>
            <a:ext cx="1980000" cy="1260000"/>
          </a:xfrm>
          <a:prstGeom prst="rect">
            <a:avLst/>
          </a:prstGeom>
        </p:spPr>
      </p:pic>
      <p:pic>
        <p:nvPicPr>
          <p:cNvPr id="24" name="Рисунок 23" descr="07.jpg">
            <a:hlinkClick r:id="rId7" action="ppaction://hlinksldjump"/>
          </p:cNvPr>
          <p:cNvPicPr>
            <a:picLocks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500034" y="2821777"/>
            <a:ext cx="1980000" cy="1260000"/>
          </a:xfrm>
          <a:prstGeom prst="rect">
            <a:avLst/>
          </a:prstGeom>
        </p:spPr>
      </p:pic>
      <p:pic>
        <p:nvPicPr>
          <p:cNvPr id="25" name="Рисунок 24" descr="9.jpg">
            <a:hlinkClick r:id="rId9" action="ppaction://hlinksldjump"/>
          </p:cNvPr>
          <p:cNvPicPr>
            <a:picLocks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714348" y="4929198"/>
            <a:ext cx="1980000" cy="1260000"/>
          </a:xfrm>
          <a:prstGeom prst="rect">
            <a:avLst/>
          </a:prstGeom>
        </p:spPr>
      </p:pic>
      <p:pic>
        <p:nvPicPr>
          <p:cNvPr id="26" name="Рисунок 25" descr="hqdefault.jpg">
            <a:hlinkClick r:id="rId11" action="ppaction://hlinksldjump"/>
          </p:cNvPr>
          <p:cNvPicPr>
            <a:picLocks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3571868" y="4929198"/>
            <a:ext cx="1980000" cy="1260000"/>
          </a:xfrm>
          <a:prstGeom prst="rect">
            <a:avLst/>
          </a:prstGeom>
        </p:spPr>
      </p:pic>
      <p:pic>
        <p:nvPicPr>
          <p:cNvPr id="27" name="Рисунок 26" descr="imgpreview.jpg">
            <a:hlinkClick r:id="rId13" action="ppaction://hlinksldjump"/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6286512" y="2571744"/>
            <a:ext cx="2643206" cy="1857388"/>
          </a:xfrm>
          <a:prstGeom prst="rect">
            <a:avLst/>
          </a:prstGeom>
        </p:spPr>
      </p:pic>
      <p:pic>
        <p:nvPicPr>
          <p:cNvPr id="28" name="Рисунок 27" descr="s46078841.jpg">
            <a:hlinkClick r:id="rId15" action="ppaction://hlinksldjump"/>
          </p:cNvPr>
          <p:cNvPicPr>
            <a:picLocks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6643702" y="4929198"/>
            <a:ext cx="1980000" cy="1260000"/>
          </a:xfrm>
          <a:prstGeom prst="rect">
            <a:avLst/>
          </a:prstGeom>
        </p:spPr>
      </p:pic>
      <p:pic>
        <p:nvPicPr>
          <p:cNvPr id="29" name="Рисунок 28" descr="мороз.jpg">
            <a:hlinkClick r:id="rId17" action="ppaction://hlinksldjump"/>
          </p:cNvPr>
          <p:cNvPicPr>
            <a:picLocks/>
          </p:cNvPicPr>
          <p:nvPr/>
        </p:nvPicPr>
        <p:blipFill>
          <a:blip r:embed="rId18" cstate="print">
            <a:lum bright="70000" contrast="-70000"/>
          </a:blip>
          <a:stretch>
            <a:fillRect/>
          </a:stretch>
        </p:blipFill>
        <p:spPr>
          <a:xfrm>
            <a:off x="6572264" y="714356"/>
            <a:ext cx="1980000" cy="1260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286116" y="2714620"/>
            <a:ext cx="2844048" cy="1384995"/>
          </a:xfrm>
          <a:prstGeom prst="rect">
            <a:avLst/>
          </a:prstGeom>
          <a:noFill/>
          <a:ln>
            <a:solidFill>
              <a:srgbClr val="28F3F8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И.А.Крылов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«Мартышка и очки»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Управляющая кнопка: настраиваемая 30">
            <a:hlinkClick r:id="rId2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3570" y="4071942"/>
            <a:ext cx="857256" cy="785818"/>
          </a:xfrm>
          <a:prstGeom prst="line">
            <a:avLst/>
          </a:prstGeom>
          <a:ln w="76200">
            <a:solidFill>
              <a:srgbClr val="28F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альтернативный процесс 16"/>
          <p:cNvSpPr/>
          <p:nvPr/>
        </p:nvSpPr>
        <p:spPr>
          <a:xfrm>
            <a:off x="3286116" y="2500306"/>
            <a:ext cx="2700000" cy="1980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86512" y="4643446"/>
            <a:ext cx="2700000" cy="19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8501090" y="0"/>
            <a:ext cx="642910" cy="57148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x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2" name="Рисунок 21" descr="0_109c2c_924974ec_M.jpg">
            <a:hlinkClick r:id="rId3" action="ppaction://hlinksldjump"/>
          </p:cNvPr>
          <p:cNvPicPr>
            <a:picLocks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42910" y="714356"/>
            <a:ext cx="1980000" cy="1260000"/>
          </a:xfrm>
          <a:prstGeom prst="rect">
            <a:avLst/>
          </a:prstGeom>
        </p:spPr>
      </p:pic>
      <p:pic>
        <p:nvPicPr>
          <p:cNvPr id="23" name="Рисунок 22" descr="3.jpg">
            <a:hlinkClick r:id="rId5" action="ppaction://hlinksldjump"/>
          </p:cNvPr>
          <p:cNvPicPr>
            <a:picLocks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643306" y="714356"/>
            <a:ext cx="1980000" cy="1260000"/>
          </a:xfrm>
          <a:prstGeom prst="rect">
            <a:avLst/>
          </a:prstGeom>
        </p:spPr>
      </p:pic>
      <p:pic>
        <p:nvPicPr>
          <p:cNvPr id="24" name="Рисунок 23" descr="07.jpg">
            <a:hlinkClick r:id="rId7" action="ppaction://hlinksldjump"/>
          </p:cNvPr>
          <p:cNvPicPr>
            <a:picLocks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500034" y="2821777"/>
            <a:ext cx="1980000" cy="1260000"/>
          </a:xfrm>
          <a:prstGeom prst="rect">
            <a:avLst/>
          </a:prstGeom>
        </p:spPr>
      </p:pic>
      <p:pic>
        <p:nvPicPr>
          <p:cNvPr id="25" name="Рисунок 24" descr="9.jpg">
            <a:hlinkClick r:id="rId9" action="ppaction://hlinksldjump"/>
          </p:cNvPr>
          <p:cNvPicPr>
            <a:picLocks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714348" y="4929198"/>
            <a:ext cx="1980000" cy="1260000"/>
          </a:xfrm>
          <a:prstGeom prst="rect">
            <a:avLst/>
          </a:prstGeom>
        </p:spPr>
      </p:pic>
      <p:pic>
        <p:nvPicPr>
          <p:cNvPr id="26" name="Рисунок 25" descr="hqdefault.jpg">
            <a:hlinkClick r:id="rId11" action="ppaction://hlinksldjump"/>
          </p:cNvPr>
          <p:cNvPicPr>
            <a:picLocks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3571868" y="4929198"/>
            <a:ext cx="1980000" cy="1260000"/>
          </a:xfrm>
          <a:prstGeom prst="rect">
            <a:avLst/>
          </a:prstGeom>
        </p:spPr>
      </p:pic>
      <p:pic>
        <p:nvPicPr>
          <p:cNvPr id="27" name="Рисунок 26" descr="imgpreview.jpg">
            <a:hlinkClick r:id="rId13" action="ppaction://hlinksldjump"/>
          </p:cNvPr>
          <p:cNvPicPr>
            <a:picLocks/>
          </p:cNvPicPr>
          <p:nvPr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6643702" y="2821777"/>
            <a:ext cx="1980000" cy="1260000"/>
          </a:xfrm>
          <a:prstGeom prst="rect">
            <a:avLst/>
          </a:prstGeom>
        </p:spPr>
      </p:pic>
      <p:pic>
        <p:nvPicPr>
          <p:cNvPr id="28" name="Рисунок 27" descr="s46078841.jpg">
            <a:hlinkClick r:id="rId15" action="ppaction://hlinksldjump"/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6357950" y="4714884"/>
            <a:ext cx="2571768" cy="1785950"/>
          </a:xfrm>
          <a:prstGeom prst="rect">
            <a:avLst/>
          </a:prstGeom>
        </p:spPr>
      </p:pic>
      <p:pic>
        <p:nvPicPr>
          <p:cNvPr id="29" name="Рисунок 28" descr="мороз.jpg">
            <a:hlinkClick r:id="rId17" action="ppaction://hlinksldjump"/>
          </p:cNvPr>
          <p:cNvPicPr>
            <a:picLocks/>
          </p:cNvPicPr>
          <p:nvPr/>
        </p:nvPicPr>
        <p:blipFill>
          <a:blip r:embed="rId18" cstate="print">
            <a:lum bright="70000" contrast="-70000"/>
          </a:blip>
          <a:stretch>
            <a:fillRect/>
          </a:stretch>
        </p:blipFill>
        <p:spPr>
          <a:xfrm>
            <a:off x="6572264" y="714356"/>
            <a:ext cx="1980000" cy="1260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214678" y="2714620"/>
            <a:ext cx="2928958" cy="11387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М.Ю.Лермонтов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«Горные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hlinkClick r:id="rId15" action="ppaction://hlinksldjump"/>
              </a:rPr>
              <a:t>вершины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258</Words>
  <PresentationFormat>Экран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1</vt:lpstr>
      <vt:lpstr>2</vt:lpstr>
      <vt:lpstr>3</vt:lpstr>
      <vt:lpstr>4</vt:lpstr>
      <vt:lpstr>5</vt:lpstr>
      <vt:lpstr>6</vt:lpstr>
      <vt:lpstr>7</vt:lpstr>
      <vt:lpstr>8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Lenovo</dc:creator>
  <cp:lastModifiedBy>Lenovo</cp:lastModifiedBy>
  <cp:revision>29</cp:revision>
  <dcterms:created xsi:type="dcterms:W3CDTF">2017-10-27T17:55:51Z</dcterms:created>
  <dcterms:modified xsi:type="dcterms:W3CDTF">2018-01-22T18:53:14Z</dcterms:modified>
</cp:coreProperties>
</file>