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83" r:id="rId6"/>
    <p:sldId id="264" r:id="rId7"/>
    <p:sldId id="265" r:id="rId8"/>
    <p:sldId id="262" r:id="rId9"/>
    <p:sldId id="266" r:id="rId10"/>
    <p:sldId id="284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5" r:id="rId23"/>
    <p:sldId id="286" r:id="rId24"/>
    <p:sldId id="287" r:id="rId25"/>
    <p:sldId id="290" r:id="rId26"/>
    <p:sldId id="280" r:id="rId27"/>
    <p:sldId id="281" r:id="rId28"/>
    <p:sldId id="282" r:id="rId29"/>
    <p:sldId id="288" r:id="rId30"/>
    <p:sldId id="289" r:id="rId3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EED-5B33-45AA-95CF-4E66428257D1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6E9E-6174-4D59-9C45-8FA0FEFE7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1D5-F4A4-471A-B4CB-144E53F1EFA9}" type="datetimeFigureOut">
              <a:rPr lang="ru-RU" smtClean="0"/>
              <a:pPr/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7329-2348-4850-8C47-0FCAF4DE4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review3_img_12.jpg"/>
          <p:cNvPicPr>
            <a:picLocks noChangeAspect="1"/>
          </p:cNvPicPr>
          <p:nvPr/>
        </p:nvPicPr>
        <p:blipFill>
          <a:blip r:embed="rId2" cstate="print">
            <a:lum bright="16000"/>
          </a:blip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926" y="3214678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8" y="4643438"/>
            <a:ext cx="715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«СКАЗКА В НАШЕЙ ЖИЗНИ»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85803" y="5715008"/>
            <a:ext cx="2872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Исследовательскую работу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ыполнила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Науменко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Е.Б.</a:t>
            </a:r>
          </a:p>
          <a:p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785926" y="8429652"/>
            <a:ext cx="223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Красногорск 2018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42315_add_13859_886_artfile_ru.jpg"/>
          <p:cNvPicPr>
            <a:picLocks noChangeAspect="1"/>
          </p:cNvPicPr>
          <p:nvPr/>
        </p:nvPicPr>
        <p:blipFill>
          <a:blip r:embed="rId2" cstate="print">
            <a:lum bright="36000"/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05" y="0"/>
            <a:ext cx="585791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Сказки о животных.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Здесь постоянные персонажи- это животные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(лиса, волк, медведь , заяц и т. д.).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Животные взаимодействуют, каждый из них олицетворяет то или иное человеческое качество.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Например: кот- умный, лиса- хитрая, медведь- сильный.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Примеры: «Теремок», «Репка», «Колобок».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Социально- бытовые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сказки- иллюстрируют реальную жизнь, герои показаны с точки зрения их социального положения, высмеиваются  отрицательные человеческие качества.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Лучшими качествами в таких сказках обладают люди из народа, которые, как правило, оказываются умнее и хитрее представителей высокого социального статуса ( господ, попов).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42" y="642910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такой сказке обязательно есть центральный положительный герой, его помощники и волшебные  предметы.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Герои волшебных сказок борются злом 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несправедливостью во имя добра и любви.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42040049_skazka_2.jpg"/>
          <p:cNvPicPr>
            <a:picLocks noChangeAspect="1"/>
          </p:cNvPicPr>
          <p:nvPr/>
        </p:nvPicPr>
        <p:blipFill>
          <a:blip r:embed="rId2" cstate="print">
            <a:lum bright="28000" contrast="-64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42" y="857224"/>
            <a:ext cx="57864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2400" b="1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r>
              <a:rPr lang="ru-RU" sz="2400" b="1" u="sng" dirty="0" smtClean="0"/>
              <a:t>3. Герои народных сказок.</a:t>
            </a:r>
          </a:p>
          <a:p>
            <a:r>
              <a:rPr lang="ru-RU" sz="2000" b="1" dirty="0" smtClean="0"/>
              <a:t>А теперь рассмотрим подробнее персонажей этих сказок.</a:t>
            </a:r>
          </a:p>
          <a:p>
            <a:r>
              <a:rPr lang="ru-RU" sz="2000" b="1" dirty="0" smtClean="0"/>
              <a:t>Самая первая «страшилка», с которой встречается в жизни маленький человек, Баба Яга.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42" y="857224"/>
            <a:ext cx="5715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Наибольший интерес у детей вызывают, конечно же , волшебные сказки.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42" y="3833336"/>
            <a:ext cx="564360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ru-RU" sz="2000" b="1" dirty="0" smtClean="0"/>
              <a:t>И как тут не забоятся. В сказках это тощая, носатая старуха</a:t>
            </a:r>
            <a:r>
              <a:rPr lang="en-US" sz="2000" b="1" dirty="0" smtClean="0"/>
              <a:t>-</a:t>
            </a:r>
            <a:r>
              <a:rPr lang="ru-RU" sz="2000" b="1" dirty="0" smtClean="0"/>
              <a:t>волшебница с растрёпанными волосами, горящими злобой глазами.</a:t>
            </a:r>
          </a:p>
          <a:p>
            <a:r>
              <a:rPr lang="ru-RU" sz="2000" b="1" dirty="0" smtClean="0"/>
              <a:t> Живёт она в красивой избушке, только стоит та избушка посередине леса на высоких и крепких курьих ножках . Эта избушка умеет поворачиваться, к лесу задом, а к человеку передом.</a:t>
            </a:r>
            <a:r>
              <a:rPr lang="en-US" sz="2000" b="1" dirty="0" smtClean="0"/>
              <a:t> </a:t>
            </a:r>
            <a:r>
              <a:rPr lang="ru-RU" sz="2000" b="1" dirty="0" smtClean="0"/>
              <a:t>Хорошо, если у Бабы Яги доброе настроение. Тогда она и на вопросы  путника ответит, правда, сначала загадав нелёгкую загадку.</a:t>
            </a:r>
            <a:r>
              <a:rPr lang="ru-RU" sz="2000" dirty="0" smtClean="0"/>
              <a:t> </a:t>
            </a:r>
            <a:endParaRPr lang="ru-RU" sz="2000" b="1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80" y="571472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 сказки- сатирические, в них много юмора и каламбура.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Примеры социально – бытовых сказок: «Каша из топора».« Мужик и поп».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c23df68a4e3feea8c5552944a210df4.jpg"/>
          <p:cNvPicPr>
            <a:picLocks noChangeAspect="1"/>
          </p:cNvPicPr>
          <p:nvPr/>
        </p:nvPicPr>
        <p:blipFill>
          <a:blip r:embed="rId2" cstate="print">
            <a:lum bright="40000" contrast="-45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42" y="857224"/>
            <a:ext cx="59293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если Бабу Ягу что-то рассердило, то не жди от неё добра.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Может случайно забредшего в её избу мальчишку на лопату посадить да в печь засунуть Почему-то она очень не любит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Ещё называют Ягу «костяной ногой».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Случалось, что передвигается по белу свету колдунья обычно не на своих ногах, а в ступе. А чтобы летала её ступа быстрее, Яга подгоняет её, да ещё и подметает след за собой помелом.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Конечно, любого дошкольника такая необычная сказочная героиня способна привести в ужас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42" y="5715008"/>
            <a:ext cx="5857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дело в том , что в давние времена и совсем взрослые люди при упоминании имени Бабы Яги испытывали страх. Ждали от старой колдуньи всяких неприятностей.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 когда ураганный ветер поднимал пыль столбом над дорогой или полем ,говорили , что Яга метёт своим помелом.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67" y="928662"/>
            <a:ext cx="650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Случается , даже объяснит, как разыскать Кощея или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Змея Горыныча, с которым рвётся сразиться богатырь или подарит клубочек ниток, который укажет правильную дорогу</a:t>
            </a:r>
            <a:r>
              <a:rPr lang="ru-RU" b="1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033.jpg"/>
          <p:cNvPicPr>
            <a:picLocks noChangeAspect="1"/>
          </p:cNvPicPr>
          <p:nvPr/>
        </p:nvPicPr>
        <p:blipFill>
          <a:blip r:embed="rId2" cstate="print">
            <a:lum bright="36000" contrast="9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80" y="928662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Некоторые сказки намекают, что сам </a:t>
            </a:r>
            <a:r>
              <a:rPr lang="ru-RU" sz="2400" b="1" dirty="0" smtClean="0"/>
              <a:t>Кощей</a:t>
            </a:r>
            <a:r>
              <a:rPr lang="ru-RU" sz="2000" b="1" dirty="0" smtClean="0"/>
              <a:t> </a:t>
            </a:r>
            <a:r>
              <a:rPr lang="ru-RU" sz="2400" b="1" dirty="0" smtClean="0"/>
              <a:t>Бессмертный</a:t>
            </a:r>
            <a:r>
              <a:rPr lang="ru-RU" sz="2000" b="1" dirty="0" smtClean="0"/>
              <a:t> приходится ей мужем.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8" y="928662"/>
            <a:ext cx="5715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80" y="2000232"/>
            <a:ext cx="564360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Немало хлопот и забот, приносит он сказочным героям. </a:t>
            </a:r>
          </a:p>
          <a:p>
            <a:r>
              <a:rPr lang="ru-RU" sz="2000" b="1" dirty="0" smtClean="0"/>
              <a:t>Кто же он такой, этот зловредный старик, отчего не может угомониться? </a:t>
            </a:r>
          </a:p>
          <a:p>
            <a:r>
              <a:rPr lang="ru-RU" sz="2000" b="1" dirty="0" smtClean="0"/>
              <a:t>Старославянское слово « </a:t>
            </a:r>
            <a:r>
              <a:rPr lang="ru-RU" sz="2000" b="1" dirty="0" err="1" smtClean="0"/>
              <a:t>кошь</a:t>
            </a:r>
            <a:r>
              <a:rPr lang="ru-RU" sz="2000" b="1" dirty="0" smtClean="0"/>
              <a:t>» переводится как </a:t>
            </a:r>
          </a:p>
          <a:p>
            <a:r>
              <a:rPr lang="ru-RU" sz="2000" b="1" dirty="0" smtClean="0"/>
              <a:t>« сухой, худой, тощий».</a:t>
            </a:r>
          </a:p>
          <a:p>
            <a:r>
              <a:rPr lang="ru-RU" sz="2000" b="1" dirty="0" smtClean="0"/>
              <a:t> Имя Кощея, скорее всего, воспринималось как мифологический образ замёрзшей от мороза природы.</a:t>
            </a:r>
          </a:p>
          <a:p>
            <a:r>
              <a:rPr lang="ru-RU" sz="2000" b="1" dirty="0" smtClean="0"/>
              <a:t> Кощей в народных сказаниях предстаёт в образе старого, костлявого колдуна.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А кому старость в радость? Никому. </a:t>
            </a:r>
          </a:p>
          <a:p>
            <a:r>
              <a:rPr lang="ru-RU" sz="2000" b="1" dirty="0" smtClean="0"/>
              <a:t>Вот и тянется он к молодости и красоте. Поэтому так часто его жертвой становится девица красавица.</a:t>
            </a:r>
          </a:p>
          <a:p>
            <a:r>
              <a:rPr lang="ru-RU" sz="2000" b="1" dirty="0" smtClean="0"/>
              <a:t>А герою –царевичу, отправляющемуся на поиски девицы красавицы помогают все силы природы.</a:t>
            </a:r>
          </a:p>
          <a:p>
            <a:r>
              <a:rPr lang="ru-RU" sz="2000" b="1" dirty="0" smtClean="0"/>
              <a:t> Его победа это победа над смертью, над вечным мраком и холодом.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Так что сказка ложь, да в ней- намёк….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twTVqLBQy.jpg"/>
          <p:cNvPicPr>
            <a:picLocks noChangeAspect="1"/>
          </p:cNvPicPr>
          <p:nvPr/>
        </p:nvPicPr>
        <p:blipFill>
          <a:blip r:embed="rId2" cstate="print">
            <a:lum bright="46000" contrast="13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8" y="3214678"/>
            <a:ext cx="62865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/>
              <a:t>Каждый хозяин мечтает, чтобы ему достался добрый домовой.</a:t>
            </a:r>
          </a:p>
          <a:p>
            <a:r>
              <a:rPr lang="ru-RU" sz="2000" b="1" dirty="0" smtClean="0"/>
              <a:t> Потому  что бывает этот дух и злым, способным доставить немало хлопот и неприятностей.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Нрав домового чаще всего зависит от обитателей дома. </a:t>
            </a:r>
          </a:p>
          <a:p>
            <a:r>
              <a:rPr lang="ru-RU" sz="2000" b="1" dirty="0" smtClean="0"/>
              <a:t>Вообще- то домовой большой озорник.</a:t>
            </a:r>
          </a:p>
          <a:p>
            <a:r>
              <a:rPr lang="ru-RU" sz="2000" b="1" dirty="0" smtClean="0"/>
              <a:t> Порой спрячет какую-нибудь  вещь и не отдаёт, пока его не попросят  хорошенько: </a:t>
            </a:r>
          </a:p>
          <a:p>
            <a:r>
              <a:rPr lang="ru-RU" sz="2000" b="1" dirty="0" smtClean="0"/>
              <a:t>«Домовой, домовой! Поигрался  и хватит. Отдай обратно</a:t>
            </a:r>
            <a:r>
              <a:rPr lang="ru-RU" b="1" dirty="0" smtClean="0"/>
              <a:t>!»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7167" y="642910"/>
            <a:ext cx="57864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Так же популярным сказочным героем является </a:t>
            </a:r>
            <a:r>
              <a:rPr lang="ru-RU" sz="2400" b="1" dirty="0" smtClean="0"/>
              <a:t>Домовой.</a:t>
            </a:r>
          </a:p>
          <a:p>
            <a:endParaRPr lang="ru-RU" dirty="0" smtClean="0"/>
          </a:p>
          <a:p>
            <a:r>
              <a:rPr lang="ru-RU" sz="2000" b="1" dirty="0" smtClean="0"/>
              <a:t>Как описывается в разных сказках. Домовые заботятся о доме, людей  охраняют, уют берегут.</a:t>
            </a:r>
          </a:p>
          <a:p>
            <a:r>
              <a:rPr lang="ru-RU" sz="2000" b="1" dirty="0" smtClean="0"/>
              <a:t>На Руси издавна верили, что в каждом доме, живёт домовой.</a:t>
            </a:r>
          </a:p>
          <a:p>
            <a:r>
              <a:rPr lang="ru-RU" sz="2000" b="1" dirty="0" smtClean="0"/>
              <a:t>Обитает он обычно в углу за печью, за пределы дома не выходит.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s2119887.jpg"/>
          <p:cNvPicPr>
            <a:picLocks noChangeAspect="1"/>
          </p:cNvPicPr>
          <p:nvPr/>
        </p:nvPicPr>
        <p:blipFill>
          <a:blip r:embed="rId2" cstate="print">
            <a:lum bright="43000" contrast="-26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04" y="571472"/>
            <a:ext cx="607223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Он то- плачет, то глухо стонет, то хихикает.</a:t>
            </a:r>
          </a:p>
          <a:p>
            <a:r>
              <a:rPr lang="ru-RU" sz="2000" b="1" dirty="0" smtClean="0"/>
              <a:t>Как описывается, в разных сказках домовые заботятся о доме , людей охраняют, уют берегут.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Домовой любит, когда его угощают пирогами и чаем с вареньем. </a:t>
            </a:r>
          </a:p>
          <a:p>
            <a:r>
              <a:rPr lang="ru-RU" sz="2000" b="1" dirty="0" smtClean="0"/>
              <a:t>Чтобы домовой помогал с ним нужно дружить.</a:t>
            </a:r>
          </a:p>
          <a:p>
            <a:r>
              <a:rPr lang="ru-RU" sz="2000" b="1" dirty="0" smtClean="0"/>
              <a:t> Есть у домового и друг леший.</a:t>
            </a:r>
          </a:p>
          <a:p>
            <a:endParaRPr lang="ru-RU" sz="2000" b="1" dirty="0"/>
          </a:p>
          <a:p>
            <a:r>
              <a:rPr lang="ru-RU" sz="2000" b="1" dirty="0" smtClean="0"/>
              <a:t>Если, гуляя по лесу, в ответ на свой возглас ты услышал эхо, знай- это откликается хозяин леса- </a:t>
            </a:r>
            <a:r>
              <a:rPr lang="ru-RU" sz="2400" b="1" dirty="0" smtClean="0"/>
              <a:t>Леший.</a:t>
            </a:r>
            <a:r>
              <a:rPr lang="ru-RU" sz="2400" dirty="0" smtClean="0"/>
              <a:t> </a:t>
            </a: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67" y="785786"/>
            <a:ext cx="5786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Домовой обычно привязывается к жилью, поэтому, когда люди переезжают они просят его: 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«Дедушка домовой пошли домой, иди к нам жить». </a:t>
            </a:r>
          </a:p>
          <a:p>
            <a:r>
              <a:rPr lang="ru-RU" sz="2000" b="1" dirty="0" smtClean="0"/>
              <a:t>Вообще-то домовой не любит, чтобы за ним подсматривали ,любит порядок и уют, не любит лентяев.</a:t>
            </a:r>
          </a:p>
          <a:p>
            <a:r>
              <a:rPr lang="ru-RU" sz="2000" b="1" dirty="0" smtClean="0"/>
              <a:t> Зато звуки, издаваемые им, у всех на слуху.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8c981fce99a6c309d6aa6ef77775d09bc81d6115696696.jpg"/>
          <p:cNvPicPr>
            <a:picLocks noChangeAspect="1"/>
          </p:cNvPicPr>
          <p:nvPr/>
        </p:nvPicPr>
        <p:blipFill>
          <a:blip r:embed="rId2" cstate="print">
            <a:lum bright="39000" contrast="-42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65" y="785786"/>
            <a:ext cx="60722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67" y="357158"/>
            <a:ext cx="607223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Он хозяин над лесной живностью, когда лесным обитателям грозит беда , он заботится о них.</a:t>
            </a:r>
          </a:p>
          <a:p>
            <a:r>
              <a:rPr lang="ru-RU" sz="2000" b="1" dirty="0" smtClean="0"/>
              <a:t> С людьми он чаще всего проказничает и шутит. Наибольшая радость для лешего- это сбить человека с дороги  .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Чаше всего предстаёт одиноким существом 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На зиму покидает лес , проваливаясь под землю. Как хозяин  заботится о лесе ,охраняет его, является покровителем лесных животных .</a:t>
            </a:r>
          </a:p>
          <a:p>
            <a:r>
              <a:rPr lang="ru-RU" sz="2000" b="1" dirty="0" smtClean="0"/>
              <a:t> Лешему приписываются многие лесные звуки , особенно вызываемые ветром . </a:t>
            </a:r>
          </a:p>
          <a:p>
            <a:r>
              <a:rPr lang="ru-RU" sz="2000" b="1" dirty="0" smtClean="0"/>
              <a:t>Отношение к лешему в народе было двойственным  он одновременно и нечистая сила и справедливый дух 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Во всех сказках мы видим что , к хорошим людям он относится хорошо , помогает выйти из леса , к не слишком хорошим- плохо: путает ,заставляет ходить кругами .</a:t>
            </a:r>
          </a:p>
          <a:p>
            <a:r>
              <a:rPr lang="ru-RU" sz="2000" b="1" dirty="0" smtClean="0"/>
              <a:t> Он поёт голосом без слов , бьёт в ладоши , свищет ,</a:t>
            </a:r>
          </a:p>
          <a:p>
            <a:r>
              <a:rPr lang="ru-RU" sz="2000" b="1" dirty="0" smtClean="0"/>
              <a:t>аукает ,хохочет , плачет.</a:t>
            </a:r>
          </a:p>
          <a:p>
            <a:endParaRPr lang="ru-RU" sz="20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3d8dfbe6a6f.jpg"/>
          <p:cNvPicPr>
            <a:picLocks noChangeAspect="1"/>
          </p:cNvPicPr>
          <p:nvPr/>
        </p:nvPicPr>
        <p:blipFill>
          <a:blip r:embed="rId2" cstate="print">
            <a:lum bright="37000" contrast="-6000"/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66" y="1071539"/>
            <a:ext cx="6000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Леший  может наказать человека за ненадлежащее поведение .</a:t>
            </a:r>
          </a:p>
          <a:p>
            <a:r>
              <a:rPr lang="ru-RU" sz="2000" b="1" dirty="0" smtClean="0"/>
              <a:t>От  лешего зависит удача на охоте и благополучный выпас  скота , для этого охотникам и пастухам было необходимо  заключить с ним договор 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03" y="2786050"/>
            <a:ext cx="5715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Лешие не столько целенаправленно вредят людям ,сколько проказят и шутят , но делают они это грубо и зло:</a:t>
            </a:r>
          </a:p>
          <a:p>
            <a:r>
              <a:rPr lang="ru-RU" sz="2000" b="1" dirty="0" smtClean="0"/>
              <a:t>пугают хохотом и хлопаньем в ладоши , сбивают с пути , прячут предметы и др</a:t>
            </a:r>
            <a:r>
              <a:rPr lang="ru-RU" sz="2000" dirty="0" smtClean="0"/>
              <a:t>…. </a:t>
            </a:r>
          </a:p>
          <a:p>
            <a:r>
              <a:rPr lang="ru-RU" sz="2000" b="1" dirty="0" smtClean="0"/>
              <a:t>Леший может похищать скот и людей .</a:t>
            </a:r>
          </a:p>
          <a:p>
            <a:r>
              <a:rPr lang="ru-RU" sz="2000" b="1" dirty="0" smtClean="0"/>
              <a:t> Он способен предсказывать будущее 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Кроме вышеперечисленных нами персонажей , </a:t>
            </a:r>
          </a:p>
          <a:p>
            <a:r>
              <a:rPr lang="ru-RU" sz="2000" b="1" dirty="0" smtClean="0"/>
              <a:t>в русских сказках встречается ещё немало разной доброй и злой нечисти .</a:t>
            </a:r>
          </a:p>
          <a:p>
            <a:endParaRPr lang="ru-RU" sz="20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>
            <a:lum bright="26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8" y="785786"/>
            <a:ext cx="557216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4.Значение сказки для людей в наше время 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Для чего нужны сказки.</a:t>
            </a:r>
            <a:endParaRPr lang="ru-RU" sz="2000" dirty="0" smtClean="0"/>
          </a:p>
          <a:p>
            <a:r>
              <a:rPr lang="ru-RU" sz="2000" b="1" dirty="0" smtClean="0"/>
              <a:t>В сказках содержится мудрость , накопленная </a:t>
            </a:r>
          </a:p>
          <a:p>
            <a:r>
              <a:rPr lang="ru-RU" sz="2000" b="1" dirty="0" smtClean="0"/>
              <a:t>многими  поколениями . Тот факт , что в сказках всегда побеждает  зло , одно из самых важных факторов в воспитании ребёнка 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Ребёнок будет бережно хранить первые уроки,</a:t>
            </a:r>
          </a:p>
          <a:p>
            <a:r>
              <a:rPr lang="ru-RU" sz="2000" b="1" dirty="0" smtClean="0"/>
              <a:t>Которые он вынес из сказок . Сказки развивают чувства . Встреча детей с героями сказок не оставит их равнодушными  и в наше время .</a:t>
            </a:r>
          </a:p>
          <a:p>
            <a:r>
              <a:rPr lang="ru-RU" sz="2000" b="1" dirty="0" smtClean="0"/>
              <a:t>Желание помочь попавшему в беду  герою  развивает  наблюдательность , воображение ,</a:t>
            </a:r>
          </a:p>
          <a:p>
            <a:r>
              <a:rPr lang="ru-RU" sz="2000" b="1" dirty="0" smtClean="0"/>
              <a:t>Способность к сопереживанию , эмоции и образную память ,чувство юмора , видеть в обычном необычное .</a:t>
            </a:r>
          </a:p>
          <a:p>
            <a:r>
              <a:rPr lang="ru-RU" sz="2000" b="1" dirty="0" smtClean="0"/>
              <a:t>Сказка для ребенка является не просто фантазией , но особой реальностью, помогающей установить для себя мир  человеческих чувств,  отношений , важнейших</a:t>
            </a:r>
          </a:p>
          <a:p>
            <a:r>
              <a:rPr lang="ru-RU" sz="2000" b="1" dirty="0" smtClean="0"/>
              <a:t>нравственных  категорий , в дальнейшем- мир жизненных смыслов .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444_110.jpg"/>
          <p:cNvPicPr>
            <a:picLocks noChangeAspect="1"/>
          </p:cNvPicPr>
          <p:nvPr/>
        </p:nvPicPr>
        <p:blipFill>
          <a:blip r:embed="rId2" cstate="print">
            <a:lum bright="28000" contrast="-64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8" y="1071538"/>
            <a:ext cx="614366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В чём смысл сказки ?</a:t>
            </a:r>
          </a:p>
          <a:p>
            <a:r>
              <a:rPr lang="ru-RU" sz="2000" dirty="0" smtClean="0"/>
              <a:t>Предназначение сказки- учить детей  отличать</a:t>
            </a:r>
          </a:p>
          <a:p>
            <a:r>
              <a:rPr lang="ru-RU" sz="2000" dirty="0" smtClean="0"/>
              <a:t>хорошее от плохого, добро от зла , смекалку от глупости .</a:t>
            </a:r>
          </a:p>
          <a:p>
            <a:r>
              <a:rPr lang="ru-RU" sz="2000" dirty="0" smtClean="0"/>
              <a:t> И надо сказать , со своей задачей сказка </a:t>
            </a:r>
          </a:p>
          <a:p>
            <a:r>
              <a:rPr lang="ru-RU" sz="2000" dirty="0" smtClean="0"/>
              <a:t>справляется блестяще .</a:t>
            </a:r>
          </a:p>
          <a:p>
            <a:r>
              <a:rPr lang="ru-RU" sz="2000" dirty="0" smtClean="0"/>
              <a:t>Кроме того , сказка помогает детям развивать фантазию. </a:t>
            </a:r>
          </a:p>
          <a:p>
            <a:r>
              <a:rPr lang="ru-RU" sz="2000" dirty="0" smtClean="0"/>
              <a:t>Ведь зачастую родители  рассказывают волшебные истории  без использования картинок , а </a:t>
            </a:r>
          </a:p>
          <a:p>
            <a:r>
              <a:rPr lang="ru-RU" sz="2000" dirty="0" smtClean="0"/>
              <a:t>значит , ребёнку нужно самому представить, как именно выглядела прекрасная принцесса или косматое чудище .</a:t>
            </a:r>
          </a:p>
          <a:p>
            <a:endParaRPr lang="ru-RU" sz="2000" dirty="0" smtClean="0"/>
          </a:p>
          <a:p>
            <a:r>
              <a:rPr lang="ru-RU" sz="2000" b="1" u="sng" dirty="0" smtClean="0"/>
              <a:t>Чему учат сказки ?</a:t>
            </a:r>
          </a:p>
          <a:p>
            <a:endParaRPr lang="ru-RU" sz="2000" dirty="0" smtClean="0"/>
          </a:p>
          <a:p>
            <a:r>
              <a:rPr lang="ru-RU" sz="2000" dirty="0" smtClean="0"/>
              <a:t>Сказка учит не отчаиваться в трудные минуты и  всегда преодолевать трудности . Ведь главный герой в сказках всегда берётся за выполнение невыполнимых заданий , за решение невероятных загадок.</a:t>
            </a:r>
          </a:p>
          <a:p>
            <a:r>
              <a:rPr lang="ru-RU" sz="2000" dirty="0" smtClean="0"/>
              <a:t>Сказка учит тому , как важно каждому человеку иметь друзей . И тому , что если ты не бросишь друга в беде ,</a:t>
            </a:r>
          </a:p>
          <a:p>
            <a:r>
              <a:rPr lang="ru-RU" sz="2000" dirty="0" smtClean="0"/>
              <a:t>то и он поможет тебе в трудную минуту 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50-1280x800.jpg"/>
          <p:cNvPicPr>
            <a:picLocks noChangeAspect="1"/>
          </p:cNvPicPr>
          <p:nvPr/>
        </p:nvPicPr>
        <p:blipFill>
          <a:blip r:embed="rId2" cstate="print">
            <a:lum bright="29000" contrast="-43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80" y="1071538"/>
            <a:ext cx="61078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Теоретическая часть.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1.Народная сказка и история её возникновения.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2.Виды сказок.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3.Герои народных сказок.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Исследовательская часть.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№1(план занятия).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Приложение№2 (анкета)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№3 (анализ ответов на вопросы анкеты).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3891767_937955_19.jpg"/>
          <p:cNvPicPr>
            <a:picLocks noChangeAspect="1"/>
          </p:cNvPicPr>
          <p:nvPr/>
        </p:nvPicPr>
        <p:blipFill>
          <a:blip r:embed="rId2" cstate="print">
            <a:lum bright="40000" contrast="-2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67" y="857224"/>
            <a:ext cx="600079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Сказка учит не судить о людях  по их внешнему виду.</a:t>
            </a:r>
          </a:p>
          <a:p>
            <a:r>
              <a:rPr lang="ru-RU" sz="2000" dirty="0" smtClean="0"/>
              <a:t>Ведь в них любая  лягушка легко может оказаться </a:t>
            </a:r>
          </a:p>
          <a:p>
            <a:r>
              <a:rPr lang="ru-RU" sz="2000" dirty="0" smtClean="0"/>
              <a:t>прекрасной девицей , а чудовище- заколдованным </a:t>
            </a:r>
          </a:p>
          <a:p>
            <a:r>
              <a:rPr lang="ru-RU" sz="2000" dirty="0" smtClean="0"/>
              <a:t>принцем .</a:t>
            </a:r>
          </a:p>
          <a:p>
            <a:r>
              <a:rPr lang="ru-RU" sz="2000" dirty="0" smtClean="0"/>
              <a:t>Сказка учит слушать родителей . </a:t>
            </a:r>
          </a:p>
          <a:p>
            <a:r>
              <a:rPr lang="ru-RU" sz="2000" dirty="0" smtClean="0"/>
              <a:t>Ведь сын или дочь ,выполняющие поручения батюшки и матушки  в сказках, всегда оказывается в более удачной позиции , чем их  нерадивые братья и сёстры .</a:t>
            </a:r>
          </a:p>
          <a:p>
            <a:r>
              <a:rPr lang="ru-RU" sz="2000" dirty="0" smtClean="0"/>
              <a:t>Зачастую сказка учит  и патриотизму. </a:t>
            </a:r>
          </a:p>
          <a:p>
            <a:r>
              <a:rPr lang="ru-RU" sz="2000" dirty="0" smtClean="0"/>
              <a:t>Не зря ведь рыцари с такой готовностью бросаются защищать  родную землю от иноземных захватчиков.</a:t>
            </a:r>
          </a:p>
          <a:p>
            <a:endParaRPr lang="ru-RU" sz="2000" dirty="0" smtClean="0"/>
          </a:p>
          <a:p>
            <a:r>
              <a:rPr lang="ru-RU" sz="2000" dirty="0" smtClean="0"/>
              <a:t>И наконец , сказка учит нас проявлять смекалку ,</a:t>
            </a:r>
          </a:p>
          <a:p>
            <a:r>
              <a:rPr lang="ru-RU" sz="2000" dirty="0" smtClean="0"/>
              <a:t> не спешить с решением той или иной задачи , </a:t>
            </a:r>
          </a:p>
          <a:p>
            <a:r>
              <a:rPr lang="ru-RU" sz="2000" dirty="0" smtClean="0"/>
              <a:t>обдумывать свои решения .</a:t>
            </a:r>
          </a:p>
          <a:p>
            <a:endParaRPr lang="ru-RU" sz="2000" dirty="0" smtClean="0"/>
          </a:p>
          <a:p>
            <a:r>
              <a:rPr lang="ru-RU" sz="2000" dirty="0" smtClean="0"/>
              <a:t>Читать сказки полезно не только в детстве .</a:t>
            </a:r>
          </a:p>
          <a:p>
            <a:r>
              <a:rPr lang="ru-RU" sz="2000" dirty="0" smtClean="0"/>
              <a:t>Вырастая, мы частенько забываем, что в конце добро всегда побеждает зло , что любые трудности</a:t>
            </a:r>
          </a:p>
          <a:p>
            <a:r>
              <a:rPr lang="ru-RU" sz="2000" dirty="0" smtClean="0"/>
              <a:t>преодолимы, что прекрасный принц на белом коне</a:t>
            </a:r>
          </a:p>
          <a:p>
            <a:r>
              <a:rPr lang="ru-RU" sz="2000" dirty="0" smtClean="0"/>
              <a:t>уже ищет свою принцессу , а та смиренно дожидается его.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891844_937965_22.jpg"/>
          <p:cNvPicPr>
            <a:picLocks noChangeAspect="1"/>
          </p:cNvPicPr>
          <p:nvPr/>
        </p:nvPicPr>
        <p:blipFill>
          <a:blip r:embed="rId2" cstate="print">
            <a:lum bright="44000" contrast="-70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67" y="1214414"/>
            <a:ext cx="6000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Поэтому читайте сказки . Рассказывайте их своим детям ,придумывайте вместе новые сюжеты сопровождайте их игрой в куклы или рисованием.</a:t>
            </a:r>
          </a:p>
          <a:p>
            <a:r>
              <a:rPr lang="ru-RU" sz="2000" dirty="0" smtClean="0"/>
              <a:t>Ведь подарить себе и своему ребёнку немного  хорошего настроения перед сном очень просто!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2982366_937929_11.jpg"/>
          <p:cNvPicPr>
            <a:picLocks noChangeAspect="1"/>
          </p:cNvPicPr>
          <p:nvPr/>
        </p:nvPicPr>
        <p:blipFill>
          <a:blip r:embed="rId2" cstate="print">
            <a:lum bright="47000" contrast="-11000"/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580" y="928662"/>
            <a:ext cx="625925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. Исследовательская часть.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рамках проекта в нашем классе было проведено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на тему : «Сказка в нашей жизни».(план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урока в приложении №1)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Основной целью которого стало развитие чувства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любви к русским народным сказкам. Нами было проведено анкетирование среди учеников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«Б»класса. Учащимся предлагались анкеты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(приложение №2)которые отражают уровень осведомлённости  испытуемых о жанре народных сказок, их разновидностях, главных героях,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заинтересованности получить эти знания в большем объёме.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Испытуемая группа состояла из 26 учеников.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Анкетирование было анонимным.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анкетирования(приложение№3) показали средний уровень осведомлённости детей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этой теме. Но вместе с тем, наше исследование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Показало большую заинтересованность в получении такой информации. На уроке мы рассказали основные сведения о жанре русская народная сказка. Мы проводили конкурсы, игры,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рисовали рисунки на данную тему.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2982412_937924_6.jpg"/>
          <p:cNvPicPr>
            <a:picLocks noChangeAspect="1"/>
          </p:cNvPicPr>
          <p:nvPr/>
        </p:nvPicPr>
        <p:blipFill>
          <a:blip r:embed="rId2" cstate="print">
            <a:lum bright="20000" contrast="-55000"/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81" y="928662"/>
            <a:ext cx="578647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u="sng" dirty="0" smtClean="0"/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ходе работы над этим проектом мы выполнили все вышепоставленные нами задачи.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собрали и проанализировали необходимую информацию, рассмотрели основные виды сказок, вспомнили её главных героев.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Проведя анкетирование на своих одноклассниках я увидела, что в настоящее время мы недостаточно часто читаем русские народные сказки.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сожалению  многие из сказок которые в детстве читали нам родители забылись.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Этому есть объяснение то что в настоящее время в связи с чрезмерным распространением западной культуры в средствах массовой информации в частности мультфильмах и литературных произведениях мы наблюдаем что русская  народная сказка отодвигается на второй план.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Радует, что несмотря на это жанр русской народной сказки по прежнему интересен детям.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.1.jpg"/>
          <p:cNvPicPr>
            <a:picLocks noChangeAspect="1"/>
          </p:cNvPicPr>
          <p:nvPr/>
        </p:nvPicPr>
        <p:blipFill>
          <a:blip r:embed="rId2" cstate="print">
            <a:lum bright="28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42" y="857224"/>
            <a:ext cx="59293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русские народные сказки несут в себе сокровища той великой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мудрости, которая накапливалась целыми поколениями. Сказки баюкают, погружают в атмосферу волшебства и чуда. Они учат взрослых смотреть на мир непосредственным открытым взглядом, а детям в лёгкой и занимательной форме открывают важные жизненные истины. Таким образом , детские сказки возвращают нас к нашим истокам.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3918307_1263891770_937964_21.jpg"/>
          <p:cNvPicPr>
            <a:picLocks noChangeAspect="1"/>
          </p:cNvPicPr>
          <p:nvPr/>
        </p:nvPicPr>
        <p:blipFill>
          <a:blip r:embed="rId2" cstate="print">
            <a:lum bright="45000" contrast="-42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918" y="1000100"/>
            <a:ext cx="5069849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1)Детская энциклопедия: Мифология,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ООО Издательство Аст, 2000год.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Интернет ресурсы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www.liveinternet.ru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Русские народные сказки.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73229_efdc972c.jpg"/>
          <p:cNvPicPr>
            <a:picLocks noChangeAspect="1"/>
          </p:cNvPicPr>
          <p:nvPr/>
        </p:nvPicPr>
        <p:blipFill>
          <a:blip r:embed="rId2" cstate="print">
            <a:lum bright="28000"/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04" y="1000100"/>
            <a:ext cx="60007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План занятия.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1.Анкетирование.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Теоретическая часть.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Викторина по сказкам 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Конкурс рисунков на тему «мои любимые сказки»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2" y="1071538"/>
            <a:ext cx="615713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1)Какие виды сказок вы знаете?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                            б)                             в)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Что такое сказка 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а)-это короткий нравоучительный рассказ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б)-это занимательный рассказ о необыкновенных,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вымышленных событиях и приключениях.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3)кто является автором сказки?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а)-народ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б)-конкретный человек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в)-и то и другое верно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Кто это? Волшебница неприятной внешности,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Живёт в глухом лесу, в избушке на курьих ножках.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а)-русалочка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б)-баба яга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в)-кикимора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Напишите какие русские народные сказки вы знаете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12" y="500034"/>
            <a:ext cx="173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sz="2000" dirty="0" smtClean="0"/>
              <a:t> Анкета</a:t>
            </a: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04" y="714348"/>
            <a:ext cx="614366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В какой сказке Кошей бессмертный украл царевну?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а)-Иван  царевич и серый волк.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б)-Сивка бурка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в)-Морозко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Отгадай загадку: Говорят, он охраняет дом.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Бережёт жильцов и всё , что в    нём.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С детками, животными играет,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но порой кого- нибудь пугает?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8)В какой сказке серый волк помогает главному герою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Жар-птицу найти , коня златогривого раздобыть,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Елене прекрасной жениться?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а)Иван  царевич и серый волк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б)спящая красавица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в)сказка о царе Салтане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9) На сколько вам интересны сказки?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а)-не люблю сказки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б)-очень люблю сказки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в)-нравятся но не очень сильно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8" y="857224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10) Отчего растаяла Снегурочка?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а)-прыгнула через костёр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б)-прислонилась к горячей печке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в)-загорала на солнце без панамки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42" y="2643174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11) Скоро сказка сказывается, да не скоро..." Что дальше?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а)-каша варится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б)-мука мелется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в)-дело делается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8" y="4429124"/>
            <a:ext cx="5905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12)Я там был, мёд, пиво пил, по усам текло - ..." Что дальше?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а)-кафтан намочило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б)-а в рот не попало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в)-усы слиплись!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80" y="6572264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13) В какое время года происходили события в сказке «По щучьему веленью»?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а)-летом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б)-осенью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в)-зимой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г)-весной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3891825_937967_24.jpg"/>
          <p:cNvPicPr>
            <a:picLocks noChangeAspect="1"/>
          </p:cNvPicPr>
          <p:nvPr/>
        </p:nvPicPr>
        <p:blipFill>
          <a:blip r:embed="rId2" cstate="print">
            <a:lum bright="9000" contrast="-46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256" y="357158"/>
            <a:ext cx="2286016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Плывут угрюмые века,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Плывут, как в небе облака.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Спешат, бегут за годом год,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сказка – на тебе! – живет!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и кто ее сложил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своей избушке где-то –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самый старый старожил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даст тебе ответа.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про зверей,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про царей,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что на свете было –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сказка в памяти своей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Нам с вами сохранила.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Она живет в любом дому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странствует по странам.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почему?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 потому,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без нее нельзя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нам.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66" y="1214414"/>
            <a:ext cx="63856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«Битый небитого везет...». Из какой сказки эти слова?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«Кот и лиса»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б)«Маша и медведь»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в)«Волк и семеро козлят»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г)«Лисичка-сестричка и серый волк»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15). Кто прогнал лису в сказке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избушка»?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а)-петух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б)-волк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в)-медведь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г)-заяц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16)Хотели бы вы читать больше русских народных сказок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а)-да, хотел бы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б)-нет, не хотел бы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3891772_937927_9.jpg"/>
          <p:cNvPicPr>
            <a:picLocks noChangeAspect="1"/>
          </p:cNvPicPr>
          <p:nvPr/>
        </p:nvPicPr>
        <p:blipFill>
          <a:blip r:embed="rId2" cstate="print">
            <a:lum bright="10000" contrast="-49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42" y="642910"/>
            <a:ext cx="585791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Введение: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очень люблю сказки.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 нравятся разные сказки : и про волшебников, и про животных , и про разные житейские ситуации тоже люблю.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Меня всегда интересовал вопрос ,кто придумал сказку, как её придумывали, когда придумали и какой смысл в неё вложили.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своей работе я хочу рассказать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сказках которые мы все знаем с детства, которые передавались из поколения в поколения, о самых простых и понятных но в то же время очень волнующих и интересных , т.е. о наших любимых народных сказках. </a:t>
            </a:r>
          </a:p>
          <a:p>
            <a:endParaRPr lang="ru-RU" b="1" dirty="0" smtClean="0"/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Проблемы 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настоящее время  в связи с чрезмерным распространением западной культуры в средствах массовой информации в частности мультфильмах и литературных произведениях мы наблюдаем что русская народная сказка отодвигается на второй план.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u="sng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42304_c674f3742c9c.jpg"/>
          <p:cNvPicPr>
            <a:picLocks noChangeAspect="1"/>
          </p:cNvPicPr>
          <p:nvPr/>
        </p:nvPicPr>
        <p:blipFill>
          <a:blip r:embed="rId2" cstate="print">
            <a:lum bright="33000" contrast="-30000"/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8" y="928662"/>
            <a:ext cx="71841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Актуальность темы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состоит в том в приобщении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 и современной молодёжи к традиционному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Русскому  фольклёру 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исследования.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Повысить интерес наших сверстников к чтению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Русских народных сказок.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1)-изучить теоретический материал по этой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теме;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2)-показать современному поколению всё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богатство культурного наследия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русского народа;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3)-развить чувство любви к русским сказкам;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3891832_937928_10.jpg"/>
          <p:cNvPicPr>
            <a:picLocks noChangeAspect="1"/>
          </p:cNvPicPr>
          <p:nvPr/>
        </p:nvPicPr>
        <p:blipFill>
          <a:blip r:embed="rId2" cstate="print">
            <a:lum bright="46000" contrast="-57000"/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65" y="285720"/>
            <a:ext cx="6286545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1.Народная сказка и история её возникновения.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 тридевятом царстве, в тридевятом государстве…». Наверное,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из нас в детстве засыпал под тихий голос родителей, который читал или рассказывал сказки о прекрасных принцессах, храбрых принцах и злобных чудовищах. И точно так же каждый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нас будет читать подобные сказки своим детям. А что такое сказка, и для чего она нужна?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Сказка это занимательный рассказ о необыкновенных, вымышленных событиях и приключениях.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первую очередь, сказка – это жанр литературного творчества с установкой на вымысел. Причем сказка может быть как устной , так и письменной. Главной особенностью сказки является то, что это всегда выдуманная история со счастливым концом,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добро побеждает зло.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Слово «сказка» в его современном смысле появилось только в 17 веке.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31.jpg"/>
          <p:cNvPicPr>
            <a:picLocks noChangeAspect="1"/>
          </p:cNvPicPr>
          <p:nvPr/>
        </p:nvPicPr>
        <p:blipFill>
          <a:blip r:embed="rId2" cstate="print">
            <a:lum bright="25000" contrast="-18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8" y="785786"/>
            <a:ext cx="68553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этого говорили «байка» или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басень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 от слова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«баять»- рассказывать). Рассказывание сказок- это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старый русский обычай, это устное творчество народа.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Сказки рассказывались или разыгрывались в ролях,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 не записывались, и передавались от поколения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поколению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8" y="0"/>
            <a:ext cx="6143668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Из-за этого, история их развития неясна. Неграмотные народы долго рассказывали сказки, не имея никаких записей о них.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старые известные письменные сказки происходят из древнего Египта. Другие появления сказок в письменной литературе находились, время от времени во всех грамотных культурах.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Существовали такие сборники сказок в древнем Риме, Индии и Китае, но неизвестно, до какой степени они отражали фактические народные сказки даже своего настоящего времени.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Вскоре сказка стала популярной не только среди народа, но и высшего сословия. Труд собирателя сказок становился всё более уважаемым и щедро оплачиваемым.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3891830_937922_4.jpg"/>
          <p:cNvPicPr>
            <a:picLocks noChangeAspect="1"/>
          </p:cNvPicPr>
          <p:nvPr/>
        </p:nvPicPr>
        <p:blipFill>
          <a:blip r:embed="rId2" cstate="print">
            <a:lum bright="33000" contrast="-57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8" y="9144000"/>
            <a:ext cx="12144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604" y="428596"/>
            <a:ext cx="6143668" cy="101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Первыми собирателями сказок, которые попытались сохранить не только сюжет и героев сказок, но также и народный стиль, в котором они были написаны, были Братья Гримм, Шарль Перро, А.Н.Афанасьев. Их работы дошли до наших дней.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Русские сказки по своему содержанию похожи на сказки других народов. Переходы сказок от одних народов к другим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сопровождались их изменением и смешиванием друг с другом.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Поэтому отличить, что в сказке принадлежит местному народу и что заимствовано трудно: сказки-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международны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лишь слегка носят национальный отпечаток.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не следует путать сказку с другими видами устного народного творчества, такими как сказы и мифы.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Основное отличие сказа от сказки в том, что в сказке есть рассказчик, и этот рассказчик не является автором истории.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Кроме того, героями сказа чаще всего является реально существующие люди , хотя в  сказ и добавляется много новых вымышленных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деталей.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3891777_937963_20.jpg"/>
          <p:cNvPicPr>
            <a:picLocks noChangeAspect="1"/>
          </p:cNvPicPr>
          <p:nvPr/>
        </p:nvPicPr>
        <p:blipFill>
          <a:blip r:embed="rId2" cstate="print">
            <a:lum bright="31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929246" y="5072066"/>
            <a:ext cx="17645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5643626" y="7000892"/>
            <a:ext cx="136446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04" y="714348"/>
            <a:ext cx="592935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Миф же – это сказание о жизни, быте, традициях и особенностях народа, который в мифе описывается. Мифы всегда связаны с религией, в них присутствуют боги и полубоги.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сказках героями могут быть обычные люди, такие же, как мы с вами.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Мифы , легенды и придания стали основой нашей культуры.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604" y="3428992"/>
            <a:ext cx="59293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2.Виды сказок.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Сказки бывают авторскими(сочиненные определённым автором)и народные(сочинённые многими людьми).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Существует также известная классификация сказок по их содержанию: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80" y="6429388"/>
            <a:ext cx="88060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Сказки волшебные.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них раскрываются лучшие человеческие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качества, герои романтичны.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качестве примеров можно привести русские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народные сказки про Ивана-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дурачка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3123</Words>
  <Application>Microsoft Office PowerPoint</Application>
  <PresentationFormat>Экран (4:3)</PresentationFormat>
  <Paragraphs>478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372</cp:revision>
  <dcterms:created xsi:type="dcterms:W3CDTF">2014-01-29T07:22:06Z</dcterms:created>
  <dcterms:modified xsi:type="dcterms:W3CDTF">2018-01-31T19:51:55Z</dcterms:modified>
</cp:coreProperties>
</file>