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260" r:id="rId3"/>
    <p:sldId id="261" r:id="rId4"/>
    <p:sldId id="259" r:id="rId5"/>
    <p:sldId id="263" r:id="rId6"/>
    <p:sldId id="268" r:id="rId7"/>
    <p:sldId id="264" r:id="rId8"/>
    <p:sldId id="265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92169-B23D-4A14-9962-FDDFB2AE63EC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0776C-1735-4C5C-A09F-0E7DF6B3EB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9B61E5A-7784-4D83-BC9A-5A71D0DB42B8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14056-BA1D-45FF-B40D-81D46EE163E4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F87D1-96E4-4CC5-87C8-ED62317F6F14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9A7813-A1D5-4D93-BEC5-A518D84B5C30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790932C-B36F-4F78-93B3-55B04E45A974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389C-5C22-4B14-9F0E-E230C3A9057C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49CB-B697-4C38-9C58-6ED3B5F80EF2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B3BF454-036A-4CF2-918F-3BEE0C94A21A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C4A0C-47F2-4FC8-A7D1-A143E2D269F2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075A1D9-4F37-4654-BA08-604F7FF57C8B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4343CCA-7F11-4E0D-829F-502C1C34C4DE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36BC9DB-15CC-4747-8B2A-8AD56DBD5F9B}" type="datetime1">
              <a:rPr lang="ru-RU" smtClean="0"/>
              <a:pPr/>
              <a:t>25.01.2018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9610" y="0"/>
            <a:ext cx="925747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42536" y="332657"/>
            <a:ext cx="7789903" cy="108012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bg1"/>
                </a:solidFill>
              </a:rPr>
              <a:t>Муниципальное казенное дошкольное образовательное учреждение </a:t>
            </a:r>
            <a:br>
              <a:rPr lang="ru-RU" sz="1800" b="1" dirty="0" smtClean="0">
                <a:solidFill>
                  <a:schemeClr val="bg1"/>
                </a:solidFill>
              </a:rPr>
            </a:br>
            <a:r>
              <a:rPr lang="ru-RU" sz="1800" b="1" dirty="0" smtClean="0">
                <a:solidFill>
                  <a:schemeClr val="bg1"/>
                </a:solidFill>
              </a:rPr>
              <a:t>детский сад «Березка»</a:t>
            </a: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743200" y="1628800"/>
            <a:ext cx="5789240" cy="136815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Индивидуальный проект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«Почему вредна «Кока-Кола»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19128" y="4653136"/>
            <a:ext cx="34563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Выполнил: воспитанник подготовительной группы </a:t>
            </a:r>
            <a:r>
              <a:rPr lang="ru-RU" sz="2000" b="1" dirty="0" err="1" smtClean="0">
                <a:solidFill>
                  <a:schemeClr val="bg1"/>
                </a:solidFill>
              </a:rPr>
              <a:t>Гарцуев</a:t>
            </a:r>
            <a:r>
              <a:rPr lang="ru-RU" sz="2000" b="1" dirty="0" smtClean="0">
                <a:solidFill>
                  <a:schemeClr val="bg1"/>
                </a:solidFill>
              </a:rPr>
              <a:t> Сережа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3257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8136904" cy="4896544"/>
          </a:xfrm>
        </p:spPr>
        <p:txBody>
          <a:bodyPr>
            <a:normAutofit fontScale="90000"/>
          </a:bodyPr>
          <a:lstStyle/>
          <a:p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/>
              <a:t/>
            </a:r>
            <a:br>
              <a:rPr lang="ru-RU" b="0" dirty="0"/>
            </a:b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/>
              <a:t/>
            </a:r>
            <a:br>
              <a:rPr lang="ru-RU" b="0" dirty="0"/>
            </a:b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/>
              <a:t/>
            </a:r>
            <a:br>
              <a:rPr lang="ru-RU" b="0" dirty="0"/>
            </a:br>
            <a:r>
              <a:rPr lang="ru-RU" b="0" dirty="0">
                <a:solidFill>
                  <a:srgbClr val="FF0000"/>
                </a:solidFill>
              </a:rPr>
              <a:t/>
            </a:r>
            <a:br>
              <a:rPr lang="ru-RU" b="0" dirty="0">
                <a:solidFill>
                  <a:srgbClr val="FF0000"/>
                </a:solidFill>
              </a:rPr>
            </a:br>
            <a:r>
              <a:rPr lang="ru-RU" b="0" dirty="0" smtClean="0">
                <a:solidFill>
                  <a:srgbClr val="FF0000"/>
                </a:solidFill>
              </a:rPr>
              <a:t>I</a:t>
            </a:r>
            <a:r>
              <a:rPr lang="ru-RU" b="0" dirty="0">
                <a:solidFill>
                  <a:srgbClr val="FF0000"/>
                </a:solidFill>
              </a:rPr>
              <a:t>. </a:t>
            </a:r>
            <a:r>
              <a:rPr lang="ru-RU" dirty="0">
                <a:solidFill>
                  <a:srgbClr val="FF0000"/>
                </a:solidFill>
              </a:rPr>
              <a:t>Подготовительный этап</a:t>
            </a:r>
            <a:r>
              <a:rPr lang="ru-RU" b="0" dirty="0" smtClean="0">
                <a:solidFill>
                  <a:srgbClr val="FF0000"/>
                </a:solidFill>
              </a:rPr>
              <a:t>.</a:t>
            </a:r>
            <a:br>
              <a:rPr lang="ru-RU" b="0" dirty="0" smtClean="0">
                <a:solidFill>
                  <a:srgbClr val="FF0000"/>
                </a:solidFill>
              </a:rPr>
            </a:br>
            <a:r>
              <a:rPr lang="ru-RU" b="0" dirty="0"/>
              <a:t/>
            </a:r>
            <a:br>
              <a:rPr lang="ru-RU" b="0" dirty="0"/>
            </a:br>
            <a:r>
              <a:rPr lang="ru-RU" sz="2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Участники проекта</a:t>
            </a:r>
            <a:r>
              <a:rPr lang="ru-RU" sz="3100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700" b="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Гарцуев</a:t>
            </a:r>
            <a:r>
              <a:rPr lang="ru-RU" sz="2700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Сережа, 6 лет, </a:t>
            </a:r>
            <a:br>
              <a:rPr lang="ru-RU" sz="2700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родители: </a:t>
            </a:r>
            <a: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мама </a:t>
            </a:r>
            <a:r>
              <a:rPr lang="ru-RU" b="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Гарцуева</a:t>
            </a:r>
            <a: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Н.Ю.</a:t>
            </a:r>
            <a: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Инструктор по физической культуре: </a:t>
            </a:r>
            <a:r>
              <a:rPr lang="ru-RU" sz="2200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Зайнутдинова А.Х.</a:t>
            </a:r>
            <a: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 проекта</a:t>
            </a:r>
            <a: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информационный, творческий, </a:t>
            </a:r>
            <a: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исследовательский</a:t>
            </a:r>
            <a:b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83159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916832"/>
            <a:ext cx="7272808" cy="73448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Актуальность</a:t>
            </a:r>
            <a:r>
              <a:rPr lang="ru-RU" b="0" dirty="0">
                <a:solidFill>
                  <a:srgbClr val="FF0000"/>
                </a:solidFill>
              </a:rPr>
              <a:t>:</a:t>
            </a:r>
            <a:r>
              <a:rPr lang="ru-RU" b="0" dirty="0"/>
              <a:t/>
            </a:r>
            <a:br>
              <a:rPr lang="ru-RU" b="0" dirty="0"/>
            </a:br>
            <a:r>
              <a:rPr lang="ru-RU" b="0" dirty="0"/>
              <a:t/>
            </a:r>
            <a:br>
              <a:rPr lang="ru-RU" b="0" dirty="0"/>
            </a:br>
            <a:r>
              <a:rPr lang="ru-RU" sz="2700" dirty="0"/>
              <a:t>Почему меня заинтересовала тема о </a:t>
            </a:r>
            <a:r>
              <a:rPr lang="ru-RU" sz="2700" dirty="0" smtClean="0"/>
              <a:t>вреде напитка «Кока-Кола»?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Однажды в детском саду мы с воспитателем по физкультуре играли в игру «Полезная и вредная еда».</a:t>
            </a:r>
            <a:b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Среди некоторых вредных продуктов для детей был газированный напиток «Кока-Кола» . Придя домой я спросил у мамы, почему «кока-кола вредна для детского организма».</a:t>
            </a:r>
            <a:b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Ведь она вкусная, ее рекламируют по телевизору и ее можно свободно купить в магазине.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/>
              <a:t/>
            </a:r>
            <a:br>
              <a:rPr lang="ru-RU" b="0" dirty="0"/>
            </a:b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/>
              <a:t/>
            </a:r>
            <a:br>
              <a:rPr lang="ru-RU" b="0" dirty="0"/>
            </a:br>
            <a: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70007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548680"/>
            <a:ext cx="7344816" cy="1512168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rgbClr val="FF0000"/>
                </a:solidFill>
              </a:rPr>
              <a:t>Цель исследования: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доказать,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что напиток «Кока-Кола» приносит вред нашему организму.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1988840"/>
            <a:ext cx="6172200" cy="3810018"/>
          </a:xfrm>
        </p:spPr>
        <p:txBody>
          <a:bodyPr/>
          <a:lstStyle/>
          <a:p>
            <a:r>
              <a:rPr lang="ru-RU" sz="2400" dirty="0" smtClean="0">
                <a:solidFill>
                  <a:srgbClr val="FF0000"/>
                </a:solidFill>
              </a:rPr>
              <a:t>Задачи: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Узнать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, из чего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производят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«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Кока-Колу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».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Исследовать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путем эксперимента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действие напитка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на организм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человека.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Сделать выводы по результатам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исследований.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5513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548680"/>
            <a:ext cx="7344816" cy="151216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Методы работы: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1988840"/>
            <a:ext cx="6172200" cy="3810018"/>
          </a:xfrm>
        </p:spPr>
        <p:txBody>
          <a:bodyPr>
            <a:normAutofit fontScale="92500" lnSpcReduction="20000"/>
          </a:bodyPr>
          <a:lstStyle/>
          <a:p>
            <a:endParaRPr lang="ru-RU" sz="28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800" dirty="0" smtClean="0"/>
              <a:t>сбор материалов по теме (работа с литературой, Интернет-ресурсами)</a:t>
            </a:r>
          </a:p>
          <a:p>
            <a:endParaRPr lang="ru-RU" sz="2800" dirty="0" smtClean="0"/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наблюдение и экспериментирование</a:t>
            </a:r>
          </a:p>
          <a:p>
            <a:endParaRPr lang="ru-RU" sz="2800" dirty="0" smtClean="0"/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сопоставление результатов исследований.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4005246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Предмет исследования – сильногазированный напиток «Кока-Кола»</a:t>
            </a:r>
          </a:p>
          <a:p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Место исследования: дом, детский сад.</a:t>
            </a:r>
          </a:p>
          <a:p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Продолжительность исследования: 1 неделя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II. </a:t>
            </a:r>
            <a:r>
              <a:rPr lang="ru-RU" b="1" dirty="0" smtClean="0">
                <a:solidFill>
                  <a:srgbClr val="C00000"/>
                </a:solidFill>
              </a:rPr>
              <a:t>Основная часть.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1. Свое исследование я начал с беседы со своей мамой о газированном напитке «Кока-Кола».  Мама ответила на все интересующие меня вопросы. Мы прочитали много книг, журналов, нашли много интересного в Интернете.</a:t>
            </a:r>
          </a:p>
          <a:p>
            <a:endParaRPr lang="ru-RU" dirty="0" smtClean="0"/>
          </a:p>
          <a:p>
            <a:r>
              <a:rPr lang="ru-RU" dirty="0" smtClean="0"/>
              <a:t>Я узнал, что для производства «Кока-Колы»  используют большое количество синтетических веществ-добавок, не все из которых являются полезными для нашего организма.</a:t>
            </a:r>
          </a:p>
          <a:p>
            <a:endParaRPr lang="ru-RU" dirty="0" smtClean="0"/>
          </a:p>
          <a:p>
            <a:r>
              <a:rPr lang="ru-RU" dirty="0" smtClean="0"/>
              <a:t>А еще я узнал, что газированные напитки вымывают кальций из зубов и костей: от этого зубы выпадают, а кости становятся хрупкими.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467600" cy="72494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2. Опытно-экспериментальная работа</a:t>
            </a: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052736"/>
            <a:ext cx="7632848" cy="5805264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В чайник с накипью внутри налили «Кока-колу» и поставили кипятить. Через некоторое время помыли чайник губкой. Результат: накипь очистилась.</a:t>
            </a:r>
          </a:p>
          <a:p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 </a:t>
            </a:r>
            <a:r>
              <a:rPr lang="ru-RU" sz="1600" i="1" dirty="0" smtClean="0"/>
              <a:t>Вывод</a:t>
            </a:r>
            <a:r>
              <a:rPr lang="ru-RU" sz="1600" dirty="0" smtClean="0"/>
              <a:t>: если газированная вода чистит и удаляет накипь, грязь, то попадая в наш организм, она разъедает все, нанося вред нашему здоровью.</a:t>
            </a:r>
          </a:p>
          <a:p>
            <a:r>
              <a:rPr lang="ru-RU" sz="1600" dirty="0" smtClean="0"/>
              <a:t>В сосуд с Кока-колой положили яйцо. Через несколько дней обнаружили, что поверхность скорлупа – стала рыхлой. Яйцо окрасилось в коричневый цвет.</a:t>
            </a:r>
          </a:p>
          <a:p>
            <a:pPr>
              <a:buNone/>
            </a:pPr>
            <a:r>
              <a:rPr lang="ru-RU" sz="1600" dirty="0" smtClean="0"/>
              <a:t> </a:t>
            </a:r>
            <a:r>
              <a:rPr lang="ru-RU" sz="1600" i="1" dirty="0" smtClean="0"/>
              <a:t>Вывод</a:t>
            </a:r>
            <a:r>
              <a:rPr lang="ru-RU" sz="1600" dirty="0" smtClean="0"/>
              <a:t>: «Кока-кола» разрушает кальций, в напитке присутствуют вредные красители</a:t>
            </a:r>
          </a:p>
          <a:p>
            <a:r>
              <a:rPr lang="ru-RU" sz="1600" dirty="0" smtClean="0"/>
              <a:t>Взял 2 кусочка мяса. Положил их в чашки. В один из образцов налил воду  (для сравнения), а в  другой образец мяса добавил Кока-Колы. Через час мясо, которое лежало в «Кока-коле» изменило цвет- стало коричневым. А мясо в воде не изменило цвет.</a:t>
            </a:r>
          </a:p>
          <a:p>
            <a:r>
              <a:rPr lang="ru-RU" sz="1600" i="1" dirty="0" smtClean="0"/>
              <a:t>Вывод: </a:t>
            </a:r>
            <a:r>
              <a:rPr lang="ru-RU" sz="1600" dirty="0" smtClean="0"/>
              <a:t>Кока-кола разъедает стенки желудка и значит может вызвать заболевания желудка.</a:t>
            </a: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Заключительный этап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Результатами моих наблюдений и опытов мы  с мамой поделились перед ребятами моей группы в детском саду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155</TotalTime>
  <Words>380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Муниципальное казенное дошкольное образовательное учреждение  детский сад «Березка»</vt:lpstr>
      <vt:lpstr>       I. Подготовительный этап.  Участники проекта: Гарцуев Сережа, 6 лет,  родители: мама Гарцуева Н.Ю.  Инструктор по физической культуре: Зайнутдинова А.Х. Вид проекта: информационный, творческий, исследовательский    </vt:lpstr>
      <vt:lpstr>      Актуальность:  Почему меня заинтересовала тема о вреде напитка «Кока-Кола»?   Однажды в детском саду мы с воспитателем по физкультуре играли в игру «Полезная и вредная еда». Среди некоторых вредных продуктов для детей был газированный напиток «Кока-Кола» . Придя домой я спросил у мамы, почему «кока-кола вредна для детского организма». Ведь она вкусная, ее рекламируют по телевизору и ее можно свободно купить в магазине.         </vt:lpstr>
      <vt:lpstr>Цель исследования: доказать, что напиток «Кока-Кола» приносит вред нашему организму.  </vt:lpstr>
      <vt:lpstr>Методы работы:  </vt:lpstr>
      <vt:lpstr>Слайд 6</vt:lpstr>
      <vt:lpstr>II. Основная часть.</vt:lpstr>
      <vt:lpstr>2. Опытно-экспериментальная работа</vt:lpstr>
      <vt:lpstr>III. Заключительный этап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ррро</dc:creator>
  <cp:lastModifiedBy>XXX</cp:lastModifiedBy>
  <cp:revision>14</cp:revision>
  <dcterms:created xsi:type="dcterms:W3CDTF">2018-01-21T08:13:45Z</dcterms:created>
  <dcterms:modified xsi:type="dcterms:W3CDTF">2018-01-25T08:17:03Z</dcterms:modified>
</cp:coreProperties>
</file>