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DA65"/>
    <a:srgbClr val="2B2B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350A-876A-4FA0-91F1-4D03DCE4BCE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B59A-5FE7-4A62-8E7A-50A821EE6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844" y="2000240"/>
            <a:ext cx="421484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Жемчужное шитье в современном костюме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4929198"/>
            <a:ext cx="41434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Авторы: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Борошнева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Ксения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Алексеевна,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Бармашова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Валерия Алексеевна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учащиеся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образцовой студии детской и молодежной моды «Авангард»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Бокситогорск,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2852"/>
            <a:ext cx="450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учреждении дополнительного образования 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«Бокситогорский центр дополнительного образования»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3214686"/>
            <a:ext cx="500066" cy="5000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Жемчужное шитье в коллекциях известных дизайнеров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&amp;vcy;&amp;ycy;&amp;shcy;&amp;icy;&amp;vcy;&amp;kcy;&amp;acy; &amp;bcy;&amp;icy;&amp;scy;&amp;iecy;&amp;rcy;&amp;ocy;&amp;m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714356"/>
            <a:ext cx="4141433" cy="5517232"/>
          </a:xfrm>
          <a:prstGeom prst="rect">
            <a:avLst/>
          </a:prstGeom>
          <a:noFill/>
        </p:spPr>
      </p:pic>
      <p:pic>
        <p:nvPicPr>
          <p:cNvPr id="22532" name="Picture 4" descr="https://cs3.livemaster.ru/zhurnalfoto/9/b/5/141107135154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714356"/>
            <a:ext cx="4125174" cy="5495572"/>
          </a:xfrm>
          <a:prstGeom prst="rect">
            <a:avLst/>
          </a:prstGeom>
          <a:noFill/>
        </p:spPr>
      </p:pic>
      <p:pic>
        <p:nvPicPr>
          <p:cNvPr id="22536" name="Picture 8" descr="https://im0-tub-ru.yandex.net/i?id=0a824ba7255cb74ec1c90802f0f3042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5143536" cy="3431473"/>
          </a:xfrm>
          <a:prstGeom prst="rect">
            <a:avLst/>
          </a:prstGeom>
          <a:noFill/>
        </p:spPr>
      </p:pic>
      <p:pic>
        <p:nvPicPr>
          <p:cNvPr id="22538" name="Picture 10" descr="http://www.passionforum.ru/upload/061/u6140/078/6c09f7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2428868"/>
            <a:ext cx="2716583" cy="4071966"/>
          </a:xfrm>
          <a:prstGeom prst="rect">
            <a:avLst/>
          </a:prstGeom>
          <a:noFill/>
        </p:spPr>
      </p:pic>
      <p:pic>
        <p:nvPicPr>
          <p:cNvPr id="22540" name="Picture 12" descr="http://img1.liveinternet.ru/images/attach/c/5/86/915/86915159_larg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714356"/>
            <a:ext cx="5429288" cy="4292531"/>
          </a:xfrm>
          <a:prstGeom prst="rect">
            <a:avLst/>
          </a:prstGeom>
          <a:noFill/>
        </p:spPr>
      </p:pic>
      <p:pic>
        <p:nvPicPr>
          <p:cNvPr id="22542" name="Picture 14" descr="https://im2-tub-ru.yandex.net/i?id=700259cea8f88fad04552a36094e9624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86124"/>
            <a:ext cx="4429123" cy="3321842"/>
          </a:xfrm>
          <a:prstGeom prst="rect">
            <a:avLst/>
          </a:prstGeom>
          <a:noFill/>
        </p:spPr>
      </p:pic>
      <p:sp>
        <p:nvSpPr>
          <p:cNvPr id="1026" name="AutoShape 2" descr="&amp;Kcy;&amp;ocy;&amp;lcy;&amp;lcy;&amp;iecy;&amp;kcy;&amp;tscy;&amp;icy;&amp;yacy; Igor Gulyaev &amp;vcy;&amp;iecy;&amp;scy;&amp;ncy;&amp;acy;-&amp;lcy;&amp;iecy;&amp;tcy;&amp;ocy; 2016"/>
          <p:cNvSpPr>
            <a:spLocks noChangeAspect="1" noChangeArrowheads="1"/>
          </p:cNvSpPr>
          <p:nvPr/>
        </p:nvSpPr>
        <p:spPr bwMode="auto">
          <a:xfrm>
            <a:off x="155575" y="-2278063"/>
            <a:ext cx="3171825" cy="475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ocy;&amp;lcy;&amp;lcy;&amp;iecy;&amp;kcy;&amp;tscy;&amp;icy;&amp;yacy; Igor Gulyaev &amp;vcy;&amp;iecy;&amp;scy;&amp;ncy;&amp;acy;-&amp;lcy;&amp;iecy;&amp;tcy;&amp;ocy; 2016"/>
          <p:cNvSpPr>
            <a:spLocks noChangeAspect="1" noChangeArrowheads="1"/>
          </p:cNvSpPr>
          <p:nvPr/>
        </p:nvSpPr>
        <p:spPr bwMode="auto">
          <a:xfrm>
            <a:off x="155575" y="-2278063"/>
            <a:ext cx="3171825" cy="475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&amp;Kcy;&amp;ocy;&amp;lcy;&amp;lcy;&amp;iecy;&amp;kcy;&amp;tscy;&amp;icy;&amp;yacy; Igor Gulyaev &amp;vcy;&amp;iecy;&amp;scy;&amp;ncy;&amp;acy;-&amp;lcy;&amp;iecy;&amp;tcy;&amp;ocy; 2016"/>
          <p:cNvSpPr>
            <a:spLocks noChangeAspect="1" noChangeArrowheads="1"/>
          </p:cNvSpPr>
          <p:nvPr/>
        </p:nvSpPr>
        <p:spPr bwMode="auto">
          <a:xfrm>
            <a:off x="155575" y="-2278063"/>
            <a:ext cx="3171825" cy="475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Kcy;&amp;ocy;&amp;lcy;&amp;lcy;&amp;iecy;&amp;kcy;&amp;tscy;&amp;icy;&amp;yacy; Igor Gulyaev &amp;vcy;&amp;iecy;&amp;scy;&amp;ncy;&amp;acy;-&amp;lcy;&amp;iecy;&amp;tcy;&amp;ocy; 2016"/>
          <p:cNvSpPr>
            <a:spLocks noChangeAspect="1" noChangeArrowheads="1"/>
          </p:cNvSpPr>
          <p:nvPr/>
        </p:nvSpPr>
        <p:spPr bwMode="auto">
          <a:xfrm>
            <a:off x="155575" y="-2278063"/>
            <a:ext cx="3171825" cy="475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71480"/>
            <a:ext cx="4071966" cy="61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1071546"/>
            <a:ext cx="3214710" cy="481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AutoShape 12" descr="&amp;Kcy;&amp;ocy;&amp;mcy;&amp;pcy;&amp;lcy;&amp;iecy;&amp;kcy;&amp;tcy;&amp;ycy; &amp;ucy;&amp;kcy;&amp;rcy;&amp;acy;&amp;shcy;&amp;iecy;&amp;ncy;&amp;icy;&amp;jcy; &amp;rcy;&amp;ucy;&amp;chcy;&amp;ncy;&amp;ocy;&amp;jcy; &amp;rcy;&amp;acy;&amp;bcy;&amp;ocy;&amp;tcy;&amp;ycy;. &amp;YAcy;&amp;rcy;&amp;mcy;&amp;acy;&amp;rcy;&amp;kcy;&amp;acy; &amp;Mcy;&amp;acy;&amp;scy;&amp;tcy;&amp;iecy;&amp;rcy;&amp;ocy;&amp;vcy; - &amp;rcy;&amp;ucy;&amp;chcy;&amp;ncy;&amp;acy;&amp;yacy; &amp;rcy;&amp;acy;&amp;bcy;&amp;ocy;&amp;tcy;&amp;acy;. &amp;Kcy;&amp;ucy;&amp;pcy;&amp;icy;&amp;tcy;&amp;softcy; &amp;Bcy;&amp;rcy;&amp;ocy;&amp;shcy;&amp;softcy; &amp;icy; &amp;pcy;&amp;ocy;&amp;yacy;&amp;scy; &amp;scy; &amp;zhcy;&amp;iecy;&amp;mcy;&amp;chcy;&amp;ucy;&amp;zhcy;&amp;ncy;&amp;ycy;&amp;mcy; &amp;shcy;&amp;icy;&amp;tcy;&amp;softcy;&amp;iocy;&amp;mcy;.. Handmade. &amp;Bcy;&amp;iecy;&amp;lcy;&amp;ycy;&amp;j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3" y="857231"/>
            <a:ext cx="3573313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1643050"/>
            <a:ext cx="46679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2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4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3500462" cy="696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428868"/>
            <a:ext cx="4759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Спасибо за внимание!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3427405" cy="23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8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00108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Цель проекта </a:t>
            </a:r>
            <a:r>
              <a:rPr lang="en-US" sz="2400" b="1" dirty="0" smtClean="0"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использование техники жемчужного шитья как способа декорирования современного костюма</a:t>
            </a:r>
          </a:p>
          <a:p>
            <a:pPr algn="ctr"/>
            <a:endParaRPr lang="en-US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Задачи проекта :</a:t>
            </a:r>
            <a:endParaRPr lang="en-US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Рассмотреть этапы исторического развития жемчужного </a:t>
            </a:r>
            <a:r>
              <a:rPr lang="en-US" sz="24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шитья</a:t>
            </a:r>
            <a:endParaRPr lang="en-US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Рассмотреть технику жемчужного шитья</a:t>
            </a:r>
            <a:endParaRPr lang="en-US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Рассмотреть основные направления в создании современного костюма с использованием жемчужного шитья</a:t>
            </a:r>
            <a:endParaRPr lang="en-US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Создать современный костюм, декорированный жемчужным шитьем</a:t>
            </a:r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3786214" cy="3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214950"/>
            <a:ext cx="95065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1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62890467_presnovodnyy-zhemchu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0034" y="357166"/>
            <a:ext cx="8215370" cy="6136050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3357554" y="78579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643174" y="57148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емь герб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50608" y="3857628"/>
            <a:ext cx="1536167" cy="2053008"/>
          </a:xfrm>
          <a:prstGeom prst="rect">
            <a:avLst/>
          </a:prstGeom>
        </p:spPr>
      </p:pic>
      <p:sp>
        <p:nvSpPr>
          <p:cNvPr id="10" name="5-конечная звезда 9"/>
          <p:cNvSpPr/>
          <p:nvPr/>
        </p:nvSpPr>
        <p:spPr>
          <a:xfrm>
            <a:off x="1714480" y="2428868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34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64584 -0.55648 " pathEditMode="relative" ptsTypes="AA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141f4c15dc6bac77a310821a29c180_i-2255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214282" y="357166"/>
            <a:ext cx="8786842" cy="597505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 descr="pic-50-004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3482502" y="0"/>
            <a:ext cx="5661498" cy="685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428596" y="1500174"/>
            <a:ext cx="3997216" cy="40201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Tm="19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207167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1721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 – указ Петра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упорядочении добычи жемчуга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3786190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1731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  - снятие запрета на частный промысел жемчуга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3648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143248"/>
            <a:ext cx="3000396" cy="2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чной промысел жемчуга был распространен в Карелии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285728"/>
            <a:ext cx="8538600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929330"/>
            <a:ext cx="525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Речной промысел жемчуга в Карелии</a:t>
            </a:r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вец жемчуга сидя на плоту рассматривает улов.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83" y="142851"/>
            <a:ext cx="4830639" cy="6572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571501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Ловец жемчуга, сидя на плоту рассматривает улов</a:t>
            </a:r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женский костюм ХVIII-ХIХ в.в.коллекция семьи Шабельских,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142852"/>
            <a:ext cx="4940598" cy="65722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90248" y="142852"/>
            <a:ext cx="488742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578645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Женские костюмы Х</a:t>
            </a:r>
            <a:r>
              <a:rPr lang="en-US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 в.в</a:t>
            </a: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 из коллекции семьи       </a:t>
            </a:r>
            <a:r>
              <a:rPr lang="ru-RU" sz="24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бельски</a:t>
            </a:r>
            <a:r>
              <a:rPr lang="ru-RU" sz="24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57356" y="0"/>
            <a:ext cx="5357850" cy="67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43504" y="1000108"/>
            <a:ext cx="2143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Девичий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праздничный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Вологодской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8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928670"/>
            <a:ext cx="7219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5286388"/>
            <a:ext cx="57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Поручи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Варлаама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Хутынского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411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928670"/>
            <a:ext cx="817469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43570" y="5429264"/>
            <a:ext cx="3110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Оплечье фелони, Х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s://im1-tub-ru.yandex.net/i?id=c35ce1b9f4f8a3c86657c916e0a1925a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85728"/>
            <a:ext cx="4467225" cy="619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6021288"/>
            <a:ext cx="2398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Сапожок, Х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7332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Княгиня Юсупова в костюме боярыни XVII века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s3.livemaster.ru/zhurnalfoto/8/5/d/130115183909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323528" y="548680"/>
            <a:ext cx="4392488" cy="5108302"/>
          </a:xfrm>
          <a:prstGeom prst="rect">
            <a:avLst/>
          </a:prstGeom>
          <a:noFill/>
        </p:spPr>
      </p:pic>
      <p:pic>
        <p:nvPicPr>
          <p:cNvPr id="1028" name="Picture 4" descr="https://cs3.livemaster.ru/zhurnalfoto/b/a/9/130115183910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4932040" y="332656"/>
            <a:ext cx="3477312" cy="63367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7984" y="1886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Княжна Н.М.Голицына в боярском летнике второй половины XVII века</a:t>
            </a:r>
            <a:endParaRPr lang="ru-RU" b="1" i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tovaryplus.ru/image/d/5/d53be2174ed498b583a3a2de84e6de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10" name="Picture 6" descr="http://velmary.ru/d/287184/d/2-2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6120680" cy="459051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12" name="Picture 8" descr="https://im2-tub-ru.yandex.net/i?id=cf636c0a50e5f0270ee49e7939e94354&amp;n=33&amp;h=215&amp;w=28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82622" y="2780928"/>
            <a:ext cx="5461378" cy="40770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32657"/>
            <a:ext cx="4320480" cy="19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Безымянный 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932040" y="332656"/>
            <a:ext cx="3960440" cy="19802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000372"/>
            <a:ext cx="41624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000372"/>
            <a:ext cx="4152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ransition advTm="29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7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163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учреждении дополнительного образования  «Бокситогорский центр дополнительного образования»   Жемчужное шитье в современном костюме Номинация: проектная деятельность детского декоративно-прикладного творчества</dc:title>
  <dc:creator>USER</dc:creator>
  <cp:lastModifiedBy>user</cp:lastModifiedBy>
  <cp:revision>147</cp:revision>
  <dcterms:created xsi:type="dcterms:W3CDTF">2017-02-28T05:41:22Z</dcterms:created>
  <dcterms:modified xsi:type="dcterms:W3CDTF">2018-01-12T08:00:07Z</dcterms:modified>
</cp:coreProperties>
</file>