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4" r:id="rId5"/>
    <p:sldId id="266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>
        <p:scale>
          <a:sx n="78" d="100"/>
          <a:sy n="78" d="100"/>
        </p:scale>
        <p:origin x="-11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images.clipartbro.com/230/large-lake-clipart-23072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0" y="3133575"/>
            <a:ext cx="8496000" cy="33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tTv2AVq982A/U7rlHVOcDSI/AAAAAAAAAsQ/_LWIQrvdmeU/s1600/smart_city_green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63" y="4869160"/>
            <a:ext cx="2232248" cy="17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3.proshkolu.ru/content/media/pic/std/3000000/2736000/2735550-cd9392461b8c3ebc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286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72002" y="3135574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Автор работ: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Казанчеева Арина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МУДО «Дом детства и юношества г. Черемхово»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Педагог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Коноплева Е.В.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31688" y="692696"/>
            <a:ext cx="7480757" cy="23083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Моя малая Родина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картинах, </a:t>
            </a:r>
            <a:b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выполненных  в технике «ковровая вышивка»</a:t>
            </a:r>
            <a:b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люблю изготавливать работы в технике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ковровая вышивка». Овладеть такой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новичок в рукоделии, достаточно только запастись терпением.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 ковровой вышивки обладает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удивительной историей, начало которой было положено еще в средние века. Сегодня она востребована в интерьерных решениях – её название говорит само за себя: панно, гобелены, коврики созданные в этой технике отличает особая энергетика вещей, сделанных вручную. ...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понадобится: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специальная игла, купленная в магазинах для рукоделия;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пяльцы;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плотная хлопчатобумажная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льняная ткань для основы картины;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нитки разных цветов;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плотный картон;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игла для пришивания.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работах я изобразила природу и животных священного озера – Байкал,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расположено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юге Восточной Сибири, на границе Иркутской области и Республики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2" descr="D:\ЕЛЕНА\гобелен\фото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2598475" cy="15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707678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кисточками на ушах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34680" cy="5400600"/>
          </a:xfrm>
        </p:spPr>
        <p:txBody>
          <a:bodyPr/>
          <a:lstStyle/>
          <a:p>
            <a:pPr algn="just"/>
            <a:r>
              <a:rPr lang="ru-RU" sz="1200" dirty="0"/>
              <a:t>Я хочу рассказать о кошке с кисточками на ушах – </a:t>
            </a:r>
            <a:r>
              <a:rPr lang="ru-RU" sz="1200" dirty="0" smtClean="0"/>
              <a:t>рыси.  </a:t>
            </a:r>
            <a:r>
              <a:rPr lang="ru-RU" sz="1200" dirty="0"/>
              <a:t>Как известно, рысь  из-за своей малочисленности занесена в Красную книгу. Территория, где обитают рыси, постоянно уменьшается. Люди вырубают леса, от этого  уменьшается число рысей, но главную опасность  представляют </a:t>
            </a:r>
            <a:r>
              <a:rPr lang="ru-RU" sz="1200" dirty="0" smtClean="0"/>
              <a:t>для </a:t>
            </a:r>
            <a:r>
              <a:rPr lang="ru-RU" sz="1200" dirty="0"/>
              <a:t>рысей их собственные шкуры. Люди именно из-за  них отстреливают  этих животных и именно пушистые шкуры могут стать причиной исчезновения хищника. </a:t>
            </a:r>
          </a:p>
          <a:p>
            <a:pPr algn="just"/>
            <a:r>
              <a:rPr lang="ru-RU" sz="1200" dirty="0" smtClean="0"/>
              <a:t>Рысь </a:t>
            </a:r>
            <a:r>
              <a:rPr lang="ru-RU" sz="1200" dirty="0"/>
              <a:t>– существо, которое трудно увидеть на свободе. Она охотится ранним утром и на исходе дня</a:t>
            </a:r>
            <a:r>
              <a:rPr lang="ru-RU" sz="1200" dirty="0" smtClean="0"/>
              <a:t>. Все </a:t>
            </a:r>
            <a:r>
              <a:rPr lang="ru-RU" sz="1200" dirty="0"/>
              <a:t>рыси прекрасно плавают и лазают по деревьям.  Очень часто это бывает для них губительным , так как загнанную на дерево рысь очень легко подстрелить.</a:t>
            </a:r>
          </a:p>
          <a:p>
            <a:pPr algn="just"/>
            <a:r>
              <a:rPr lang="ru-RU" sz="1200" dirty="0"/>
              <a:t>Я живу В Иркутской области, недалеко от озера Байкал, на берегу которого расположен Баргузинский заповедник. Фауна заповедника включает много разных видов млекопитающих, птиц, рептилий, амфибий, рыб и насекомых. Среди них встречается и рысь.</a:t>
            </a:r>
          </a:p>
          <a:p>
            <a:pPr algn="just"/>
            <a:endParaRPr lang="ru-RU" sz="1200" dirty="0"/>
          </a:p>
        </p:txBody>
      </p:sp>
      <p:pic>
        <p:nvPicPr>
          <p:cNvPr id="2050" name="Picture 2" descr="C:\Users\ЕЛЕНА\Desktop\конкурс\1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5111750" cy="5168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563662"/>
          </a:xfrm>
        </p:spPr>
        <p:txBody>
          <a:bodyPr/>
          <a:lstStyle/>
          <a:p>
            <a:pPr algn="ctr"/>
            <a:r>
              <a:rPr lang="ru-RU" sz="3200" kern="1800" dirty="0">
                <a:latin typeface="Times New Roman"/>
                <a:ea typeface="Times New Roman"/>
              </a:rPr>
              <a:t>Байкальская </a:t>
            </a:r>
            <a:r>
              <a:rPr lang="ru-RU" sz="3200" kern="1800" dirty="0" smtClean="0">
                <a:latin typeface="Times New Roman"/>
                <a:ea typeface="Times New Roman"/>
              </a:rPr>
              <a:t>нерпа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217443"/>
          </a:xfrm>
        </p:spPr>
        <p:txBody>
          <a:bodyPr/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Самым глубоким и неповторимо прекрасным в мире озером является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Байкал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Именно там можно встретить уникальных животных, которых больше нет нигде – байкальских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тюленей,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эндемиков, реликтов третичной фауны.</a:t>
            </a:r>
            <a:endParaRPr lang="ru-RU" sz="1100" dirty="0"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inherit"/>
                <a:ea typeface="Times New Roman"/>
                <a:cs typeface="Times New Roman"/>
              </a:rPr>
              <a:t>Байкальская нерпа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принадлежит к семейству тюленей и образует отдельный вид. Это одно единственное млекопитающее животное на Байкале. Впервые услышали и описали это чудное животное во времена экспедиции Беринга.</a:t>
            </a:r>
            <a:endParaRPr lang="ru-RU" sz="1100" dirty="0"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Это животное легко поддается дрессировкам. Они становятся буквально любимцами публики. Существует не одно </a:t>
            </a:r>
            <a:r>
              <a:rPr lang="ru-RU" b="1" dirty="0">
                <a:latin typeface="inherit"/>
                <a:ea typeface="Times New Roman"/>
                <a:cs typeface="Times New Roman"/>
              </a:rPr>
              <a:t>шоу байкальских нерп,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которое с большим удовольствием посещают, как взрослые, так и дети.</a:t>
            </a:r>
            <a:endParaRPr lang="ru-RU" sz="11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ЕЛЕНА\Desktop\конкурс\DSCN2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111750" cy="5308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624736" cy="792088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Сосна –дерево жизни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особо почитаемых в Байкальском регионе диких растений и деревьев много самых различных, но все же на первых местах надо назвать хвойные деревья: сосну, лиственницу и кедр. И прежде всего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обыкновенную сосну.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только потому, что прибайкальские горы и леса минимум на 50% состоят из этой таежной красавицы, но и из-за ее «индивидуальных» качеств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поэтов весьма красиво сказал: «Сосна, сосна! Душистый лекарь! Как мне нужна твоя смола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algn="just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Еще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1535 году сосна за высоковитаминные свойства ее игл получила название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дерева жизни.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ЕЛЕНА\Desktop\конкурс\DSCN2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5111750" cy="5379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85169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- красавица русских лесов.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/>
              <a:t>Красавицей русских лесов называют люди </a:t>
            </a:r>
            <a:r>
              <a:rPr lang="ru-RU" b="1" dirty="0"/>
              <a:t>березу.</a:t>
            </a:r>
            <a:r>
              <a:rPr lang="ru-RU" dirty="0"/>
              <a:t> Стройная, с тонкими длинными ветвями и раскидистой кроной, она привлекательна во все времена года. О березе сложено много песен, преданий, создано живописных картин. Ее все знают, это самое распространенное дерево. Символ и гордость русского народа. Прекрасна белая береза и в чистом поле, и на светлой лесной поляне. А белые стволы березовой рощи на фоне летней травы - такая картина запоминается на всю жизнь! </a:t>
            </a:r>
          </a:p>
          <a:p>
            <a:pPr algn="just"/>
            <a:r>
              <a:rPr lang="ru-RU" dirty="0"/>
              <a:t>Лирической задушевностью наполнены пейзажи на полотнах русских художников Саврасова и Куинджи, Левитана и Шишкина, Грабаря, Юона и многих других. </a:t>
            </a:r>
          </a:p>
        </p:txBody>
      </p:sp>
      <p:pic>
        <p:nvPicPr>
          <p:cNvPr id="7171" name="Picture 3" descr="C:\Users\ЕЛЕНА\Desktop\конкурс\DSCN1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22" y="1412875"/>
            <a:ext cx="4589593" cy="4713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100811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445224"/>
            <a:ext cx="548640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конкурс\1 (3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3421"/>
          <a:stretch>
            <a:fillRect/>
          </a:stretch>
        </p:blipFill>
        <p:spPr bwMode="auto">
          <a:xfrm>
            <a:off x="1331640" y="512676"/>
            <a:ext cx="6624736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66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485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Я очень люблю изготавливать работы в технике «ковровая вышивка». Овладеть такой  техникой сможет даже новичок в рукоделии, достаточно только запастись терпением. Техника  ковровой вышивки обладает удивительной историей, начало которой было положено еще в средние века. Сегодня она востребована в интерьерных решениях – её название говорит само за себя: панно, гобелены, коврики созданные в этой технике отличает особая энергетика вещей, сделанных вручную. ...  Для работы понадобится: - специальная игла, купленная в магазинах для рукоделия; - пяльцы; - плотная хлопчатобумажная   или льняная ткань для основы картины; - нитки разных цветов; - плотный картон; - игла для пришивания. В своих работах я изобразила природу и животных священного озера – Байкал,  которое расположено на юге Восточной Сибири, на границе Иркутской области и Республики Бурятия. </vt:lpstr>
      <vt:lpstr>Кошка с кисточками на ушах </vt:lpstr>
      <vt:lpstr>Байкальская нерпа</vt:lpstr>
      <vt:lpstr>Сосна –дерево жизни</vt:lpstr>
      <vt:lpstr>Береза - красавица русских лесов.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Фокина Лидия Петровна</dc:creator>
  <cp:keywords>Шаблон презентации</cp:keywords>
  <cp:lastModifiedBy>ЕЛЕНА</cp:lastModifiedBy>
  <cp:revision>25</cp:revision>
  <dcterms:created xsi:type="dcterms:W3CDTF">2017-02-23T13:11:39Z</dcterms:created>
  <dcterms:modified xsi:type="dcterms:W3CDTF">2018-01-23T13:24:28Z</dcterms:modified>
</cp:coreProperties>
</file>