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62" r:id="rId4"/>
    <p:sldId id="264" r:id="rId5"/>
    <p:sldId id="260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993" autoAdjust="0"/>
  </p:normalViewPr>
  <p:slideViewPr>
    <p:cSldViewPr>
      <p:cViewPr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B63F-4224-4556-9F9E-8E3F9699AF13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5D3EB-5F5E-45C3-966B-B04925E083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451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D3EB-5F5E-45C3-966B-B04925E083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43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683A-9B18-4ED1-BC36-1C0F79E5EF39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396AF-C208-450E-B4B6-5488CE6E7E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content.life.ru/media/2/2010/05/584/22006db9211d78e2e43cf706aa9cc5d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908720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«Я, ты, он, она -голосует вся страна!»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44154" y="10197"/>
            <a:ext cx="91440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-813664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http://hcenter-irk.info/sites/default/files/den_molodogo_izbiratel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6143668" cy="46132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388" y="3214686"/>
            <a:ext cx="2500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февраля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 года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03848" y="3740118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2428868"/>
            <a:ext cx="500066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Главный  Закон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нашей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страны -  Конституция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Российской Федерации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https://2.bp.blogspot.com/-WYfL4G9Pgz0/Vwf-r0AOSNI/AAAAAAAABgM/egKGD-GsiHYWqMKrccnAUPuovO8iw-HIQ/s1600/konstituc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429024" cy="493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877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Дума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Картинка 96 из 1008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4308754" cy="25060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4139952" y="2758881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В России федеральные законы, то есть законы, по которым живёт вся наша огромная страна, принимаются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Государственной 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Думой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9512" y="5167377"/>
            <a:ext cx="3106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Государственная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Дума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выбирается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5  лет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состоит из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450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депутатов.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286114" y="5157009"/>
            <a:ext cx="5143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 выборах депутатов Государственной Думы обязательно принимают участие разные политические партии.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4" y="37747"/>
            <a:ext cx="9144000" cy="6840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4513187"/>
            <a:ext cx="842493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Российской Федерации:</a:t>
            </a:r>
            <a:endParaRPr lang="ru-RU" sz="2800" b="1" u="sng" dirty="0">
              <a:ln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Фото Путин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79"/>
            <a:ext cx="3319208" cy="41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707904" y="2636912"/>
            <a:ext cx="4750296" cy="9635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Владимир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Владимирович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Путин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 flipV="1">
            <a:off x="4355976" y="7053808"/>
            <a:ext cx="3240360" cy="40764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62485" y="1556792"/>
            <a:ext cx="2858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Подумаем….</a:t>
            </a:r>
            <a:endParaRPr lang="ru-RU" sz="3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1"/>
            <a:ext cx="8013246" cy="450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выборы ?</a:t>
            </a:r>
          </a:p>
          <a:p>
            <a:pPr algn="just">
              <a:buFont typeface="Wingdings" pitchFamily="2" charset="2"/>
              <a:buChar char="ü"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какой целью они проводятся ?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Кого выбирают на выборах ?</a:t>
            </a:r>
          </a:p>
          <a:p>
            <a:pPr algn="just">
              <a:buFont typeface="Wingdings" pitchFamily="2" charset="2"/>
              <a:buChar char="ü"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участвует в выборах ?</a:t>
            </a:r>
          </a:p>
          <a:p>
            <a:pPr algn="just">
              <a:buFont typeface="Wingdings" pitchFamily="2" charset="2"/>
              <a:buChar char="ü"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необходимо голосовать всем гражданам ?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svetogorsk-city.ru/election/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228" y="2203123"/>
            <a:ext cx="1736538" cy="196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71612"/>
            <a:ext cx="89297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станция – «Россия -  наша Родина»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этаж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станция – «Президенты»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Актовый зал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3станция – «Выборы»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№7, 2 этаж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станция – «Знатоки»,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№ 6, 2 этаж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станция – «Дума»,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 № 9, 2 этаж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svetogorsk-city.ru/election/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462" y="4714884"/>
            <a:ext cx="1736538" cy="196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163</Words>
  <Application>Microsoft Office PowerPoint</Application>
  <PresentationFormat>Экран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  Владимир Владимирович Путин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Ira</cp:lastModifiedBy>
  <cp:revision>94</cp:revision>
  <dcterms:created xsi:type="dcterms:W3CDTF">2013-11-26T11:44:47Z</dcterms:created>
  <dcterms:modified xsi:type="dcterms:W3CDTF">2017-03-16T06:50:42Z</dcterms:modified>
</cp:coreProperties>
</file>