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6"/>
  </p:notesMasterIdLst>
  <p:sldIdLst>
    <p:sldId id="263" r:id="rId2"/>
    <p:sldId id="256" r:id="rId3"/>
    <p:sldId id="264" r:id="rId4"/>
    <p:sldId id="259" r:id="rId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65BC31E-29E0-4589-AD17-A646FAB01A4D}" type="datetimeFigureOut">
              <a:rPr lang="ru-RU" smtClean="0"/>
              <a:pPr/>
              <a:t>26.01.2018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3814BE1-E6B6-44D6-AD85-82C9719C3204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814BE1-E6B6-44D6-AD85-82C9719C3204}" type="slidenum">
              <a:rPr lang="ru-RU" smtClean="0"/>
              <a:pPr/>
              <a:t>2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26.01.2018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26.01.2018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26.01.2018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26.01.2018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0660" name="Picture 4" descr="Похожее изображение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7999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214282" y="1571612"/>
            <a:ext cx="6643734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/>
              <a:t>Первая часть </a:t>
            </a:r>
            <a:r>
              <a:rPr lang="ru-RU" sz="2000" dirty="0" smtClean="0"/>
              <a:t>проекта «Сказочная птица» - с</a:t>
            </a:r>
            <a:r>
              <a:rPr lang="ru-RU" sz="2000" dirty="0" smtClean="0"/>
              <a:t> </a:t>
            </a:r>
            <a:r>
              <a:rPr lang="ru-RU" sz="2000" dirty="0" smtClean="0"/>
              <a:t>воспитанниками </a:t>
            </a:r>
            <a:r>
              <a:rPr lang="ru-RU" sz="2000" dirty="0" smtClean="0"/>
              <a:t>подготовительных групп педагогом- </a:t>
            </a:r>
            <a:r>
              <a:rPr lang="ru-RU" sz="2000" dirty="0" smtClean="0"/>
              <a:t>психологом и </a:t>
            </a:r>
            <a:r>
              <a:rPr lang="ru-RU" sz="2000" smtClean="0"/>
              <a:t>педагогом </a:t>
            </a:r>
            <a:r>
              <a:rPr lang="ru-RU" sz="2000" smtClean="0"/>
              <a:t>дополнительного образования  </a:t>
            </a:r>
            <a:r>
              <a:rPr lang="ru-RU" sz="2000" dirty="0" smtClean="0"/>
              <a:t>было проведено совместное </a:t>
            </a:r>
            <a:r>
              <a:rPr lang="ru-RU" sz="2000" dirty="0" smtClean="0"/>
              <a:t>занятие.</a:t>
            </a:r>
          </a:p>
          <a:p>
            <a:r>
              <a:rPr lang="ru-RU" sz="2000" dirty="0" smtClean="0"/>
              <a:t>Вторая часть проекта - психологический тренинг.</a:t>
            </a:r>
            <a:endParaRPr lang="ru-RU" sz="2000" dirty="0" smtClean="0"/>
          </a:p>
          <a:p>
            <a:r>
              <a:rPr lang="ru-RU" sz="2000" b="1" dirty="0" smtClean="0"/>
              <a:t>Цель</a:t>
            </a:r>
            <a:r>
              <a:rPr lang="ru-RU" sz="2000" dirty="0" smtClean="0"/>
              <a:t> - создание условий для воспитания доброты, сердечности у воспитанников седьмого года жизни.</a:t>
            </a:r>
          </a:p>
          <a:p>
            <a:r>
              <a:rPr lang="ru-RU" sz="2000" b="1" dirty="0" smtClean="0"/>
              <a:t>Задачи:</a:t>
            </a:r>
          </a:p>
          <a:p>
            <a:pPr>
              <a:buFont typeface="Arial" pitchFamily="34" charset="0"/>
              <a:buChar char="•"/>
            </a:pPr>
            <a:r>
              <a:rPr lang="ru-RU" sz="2000" dirty="0" smtClean="0"/>
              <a:t> развивать образное мышление, творческое воображение, </a:t>
            </a:r>
            <a:r>
              <a:rPr lang="ru-RU" sz="2000" dirty="0" err="1" smtClean="0"/>
              <a:t>эмпатию</a:t>
            </a:r>
            <a:r>
              <a:rPr lang="ru-RU" sz="2000" dirty="0" smtClean="0"/>
              <a:t>;</a:t>
            </a:r>
          </a:p>
          <a:p>
            <a:pPr>
              <a:buFont typeface="Arial" pitchFamily="34" charset="0"/>
              <a:buChar char="•"/>
            </a:pPr>
            <a:r>
              <a:rPr lang="ru-RU" sz="2000" dirty="0" smtClean="0"/>
              <a:t> формировать навык работы в команде и умение оценивать поступки окружающих;</a:t>
            </a:r>
          </a:p>
          <a:p>
            <a:pPr>
              <a:buFont typeface="Arial" pitchFamily="34" charset="0"/>
              <a:buChar char="•"/>
            </a:pPr>
            <a:r>
              <a:rPr lang="ru-RU" sz="2000" dirty="0" smtClean="0"/>
              <a:t> воспитывать нравственные понятия «хорошо», «плохо», доброжелательное и уважительное отношение к окружающим.</a:t>
            </a:r>
          </a:p>
          <a:p>
            <a:endParaRPr lang="ru-RU" sz="2000" dirty="0" smtClean="0"/>
          </a:p>
        </p:txBody>
      </p:sp>
      <p:sp>
        <p:nvSpPr>
          <p:cNvPr id="5" name="Прямоугольник 4"/>
          <p:cNvSpPr/>
          <p:nvPr/>
        </p:nvSpPr>
        <p:spPr>
          <a:xfrm>
            <a:off x="785786" y="500042"/>
            <a:ext cx="771530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C00000"/>
                </a:solidFill>
              </a:rPr>
              <a:t>Психологический проект «Твори добро».</a:t>
            </a:r>
            <a:endParaRPr lang="ru-RU" sz="2400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0178" name="AutoShape 2" descr="Картинки по запросу красивый фон для презентации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50188" name="Picture 12" descr="Картинки по запросу красивый фон для презентации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14" name="TextBox 13"/>
          <p:cNvSpPr txBox="1"/>
          <p:nvPr/>
        </p:nvSpPr>
        <p:spPr>
          <a:xfrm>
            <a:off x="0" y="571480"/>
            <a:ext cx="9144000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/>
              <a:t>1 часть -</a:t>
            </a:r>
            <a:r>
              <a:rPr lang="ru-RU" sz="2400" b="1" dirty="0" smtClean="0"/>
              <a:t>1этап  «Сказочная птица»</a:t>
            </a:r>
            <a:endParaRPr lang="ru-RU" sz="2400" b="1" dirty="0" smtClean="0"/>
          </a:p>
          <a:p>
            <a:r>
              <a:rPr lang="ru-RU" sz="2400" dirty="0" smtClean="0"/>
              <a:t>Сказка "Крылатый пленник" (авторы сказки: А. Лопатина, М. </a:t>
            </a:r>
            <a:r>
              <a:rPr lang="ru-RU" sz="2400" dirty="0" err="1" smtClean="0"/>
              <a:t>Скребцова</a:t>
            </a:r>
            <a:r>
              <a:rPr lang="ru-RU" sz="2400" dirty="0" smtClean="0"/>
              <a:t>)</a:t>
            </a:r>
          </a:p>
          <a:p>
            <a:r>
              <a:rPr lang="ru-RU" sz="2400" dirty="0" smtClean="0"/>
              <a:t>Опыт работы над сказкой, ее проживание, позволяет формировать позитивное отношение к миру, совместные ценностные понятия, усваивать детям важные нравственные уроки, заложенные в сказке.</a:t>
            </a:r>
          </a:p>
          <a:p>
            <a:r>
              <a:rPr lang="ru-RU" dirty="0" smtClean="0"/>
              <a:t/>
            </a:r>
            <a:br>
              <a:rPr lang="ru-RU" dirty="0" smtClean="0"/>
            </a:br>
            <a:endParaRPr lang="ru-RU" dirty="0" smtClean="0"/>
          </a:p>
          <a:p>
            <a:endParaRPr lang="ru-RU" i="1" dirty="0" smtClean="0"/>
          </a:p>
          <a:p>
            <a:endParaRPr lang="ru-RU" dirty="0" smtClean="0"/>
          </a:p>
          <a:p>
            <a:endParaRPr lang="ru-RU" dirty="0" smtClean="0"/>
          </a:p>
        </p:txBody>
      </p:sp>
      <p:sp>
        <p:nvSpPr>
          <p:cNvPr id="17" name="TextBox 16"/>
          <p:cNvSpPr txBox="1"/>
          <p:nvPr/>
        </p:nvSpPr>
        <p:spPr>
          <a:xfrm>
            <a:off x="0" y="2786058"/>
            <a:ext cx="914400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/>
              <a:t>2 этап </a:t>
            </a:r>
            <a:r>
              <a:rPr lang="ru-RU" sz="2400" dirty="0" smtClean="0"/>
              <a:t>– обсуждение сказки.</a:t>
            </a:r>
          </a:p>
          <a:p>
            <a:r>
              <a:rPr lang="ru-RU" sz="2400" dirty="0" smtClean="0"/>
              <a:t> Вопросы, которые задавал педагог-психолог:</a:t>
            </a:r>
            <a:br>
              <a:rPr lang="ru-RU" sz="2400" dirty="0" smtClean="0"/>
            </a:br>
            <a:r>
              <a:rPr lang="ru-RU" sz="2000" i="1" dirty="0" smtClean="0"/>
              <a:t>Как вы думаете, почему мальчик не слышал свое сердце? Почему важно слышать свое сердце?</a:t>
            </a:r>
            <a:br>
              <a:rPr lang="ru-RU" sz="2000" i="1" dirty="0" smtClean="0"/>
            </a:br>
            <a:r>
              <a:rPr lang="ru-RU" sz="2000" i="1" dirty="0" smtClean="0"/>
              <a:t>Что происходит с человеком, когда он не слышит свое сердце?</a:t>
            </a:r>
            <a:br>
              <a:rPr lang="ru-RU" sz="2000" i="1" dirty="0" smtClean="0"/>
            </a:br>
            <a:r>
              <a:rPr lang="ru-RU" sz="2000" i="1" dirty="0" smtClean="0"/>
              <a:t>Что позволило мальчику услышать свое сердце?</a:t>
            </a:r>
          </a:p>
          <a:p>
            <a:r>
              <a:rPr lang="ru-RU" sz="2000" i="1" dirty="0" smtClean="0"/>
              <a:t>«А теперь давайте сделаем своего воробышка, который нам будет помогать</a:t>
            </a:r>
            <a:br>
              <a:rPr lang="ru-RU" sz="2000" i="1" dirty="0" smtClean="0"/>
            </a:br>
            <a:r>
              <a:rPr lang="ru-RU" sz="2000" i="1" dirty="0" smtClean="0"/>
              <a:t>слушать свое сердце».</a:t>
            </a:r>
            <a:endParaRPr lang="ru-RU" sz="2000" i="1" dirty="0"/>
          </a:p>
        </p:txBody>
      </p:sp>
      <p:sp>
        <p:nvSpPr>
          <p:cNvPr id="10" name="TextBox 9"/>
          <p:cNvSpPr txBox="1"/>
          <p:nvPr/>
        </p:nvSpPr>
        <p:spPr>
          <a:xfrm>
            <a:off x="0" y="5288340"/>
            <a:ext cx="81439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400" b="1" dirty="0" smtClean="0"/>
              <a:t>3 этап - </a:t>
            </a:r>
            <a:r>
              <a:rPr lang="ru-RU" sz="2400" dirty="0" smtClean="0"/>
              <a:t>совместно с педагогом доп.образования дети делали тряпичную игрушку «Птица». Внутрь птички ребята положили маленькое сердечко. ( у каждого живого существа есть сердечко)</a:t>
            </a:r>
            <a:endParaRPr lang="ru-RU" sz="2400" dirty="0"/>
          </a:p>
        </p:txBody>
      </p:sp>
      <p:sp>
        <p:nvSpPr>
          <p:cNvPr id="11" name="TextBox 10"/>
          <p:cNvSpPr txBox="1"/>
          <p:nvPr/>
        </p:nvSpPr>
        <p:spPr>
          <a:xfrm>
            <a:off x="142844" y="0"/>
            <a:ext cx="90011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solidFill>
                  <a:srgbClr val="C00000"/>
                </a:solidFill>
              </a:rPr>
              <a:t>Психологический проект «Твори добро»</a:t>
            </a:r>
            <a:endParaRPr lang="ru-RU" sz="2000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2" descr="Картинки по запросу красивый фон для презентации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0" y="2214554"/>
            <a:ext cx="9144000" cy="47705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400" b="1" dirty="0" smtClean="0"/>
              <a:t>2 часть - </a:t>
            </a:r>
            <a:r>
              <a:rPr lang="ru-RU" sz="2400" b="1" dirty="0" smtClean="0"/>
              <a:t>психологический тренинг </a:t>
            </a:r>
            <a:r>
              <a:rPr lang="ru-RU" sz="2400" b="1" dirty="0" smtClean="0"/>
              <a:t>. </a:t>
            </a:r>
            <a:endParaRPr lang="ru-RU" sz="2400" dirty="0" smtClean="0"/>
          </a:p>
          <a:p>
            <a:pPr algn="just"/>
            <a:r>
              <a:rPr lang="ru-RU" sz="2400" dirty="0" smtClean="0"/>
              <a:t>1) </a:t>
            </a:r>
            <a:r>
              <a:rPr lang="ru-RU" sz="2400" dirty="0" err="1" smtClean="0"/>
              <a:t>Шеринг</a:t>
            </a:r>
            <a:r>
              <a:rPr lang="ru-RU" sz="2400" dirty="0" smtClean="0"/>
              <a:t> </a:t>
            </a:r>
            <a:r>
              <a:rPr lang="ru-RU" sz="2400" dirty="0" smtClean="0"/>
              <a:t>настроения (на что похоже твое настроение)</a:t>
            </a:r>
            <a:endParaRPr lang="ru-RU" sz="2400" dirty="0" smtClean="0"/>
          </a:p>
          <a:p>
            <a:pPr algn="just"/>
            <a:r>
              <a:rPr lang="ru-RU" sz="2400" dirty="0" smtClean="0"/>
              <a:t>2) </a:t>
            </a:r>
            <a:r>
              <a:rPr lang="ru-RU" sz="2400" dirty="0" smtClean="0"/>
              <a:t>психологическая </a:t>
            </a:r>
            <a:r>
              <a:rPr lang="ru-RU" sz="2400" dirty="0" smtClean="0"/>
              <a:t>игра «хорошо или плохо» с картинками, </a:t>
            </a:r>
          </a:p>
          <a:p>
            <a:pPr algn="just"/>
            <a:r>
              <a:rPr lang="ru-RU" sz="2400" dirty="0" smtClean="0"/>
              <a:t>3) </a:t>
            </a:r>
            <a:r>
              <a:rPr lang="ru-RU" sz="2400" dirty="0" smtClean="0"/>
              <a:t>загадки </a:t>
            </a:r>
            <a:r>
              <a:rPr lang="ru-RU" sz="2400" dirty="0" smtClean="0"/>
              <a:t>про добро</a:t>
            </a:r>
          </a:p>
          <a:p>
            <a:pPr algn="just"/>
            <a:r>
              <a:rPr lang="ru-RU" sz="2400" dirty="0" smtClean="0"/>
              <a:t>4) рисовали добрые поступки под музыку</a:t>
            </a:r>
          </a:p>
          <a:p>
            <a:pPr algn="just"/>
            <a:r>
              <a:rPr lang="ru-RU" sz="2400" dirty="0" smtClean="0"/>
              <a:t>5) учились презентовать свой рисунок, соблюдая правила групповой работы.</a:t>
            </a:r>
          </a:p>
          <a:p>
            <a:pPr algn="just"/>
            <a:r>
              <a:rPr lang="ru-RU" sz="2400" b="1" i="1" dirty="0" smtClean="0"/>
              <a:t>Дети учились радоваться за другого человека, аплодируя каждому доброму совершенному поступку.</a:t>
            </a:r>
          </a:p>
          <a:p>
            <a:pPr algn="just"/>
            <a:r>
              <a:rPr lang="ru-RU" sz="2400" dirty="0" smtClean="0"/>
              <a:t>6) В конце занятия измеряли свое настроение колокольчиком, оно было радостным у всех.</a:t>
            </a:r>
          </a:p>
          <a:p>
            <a:pPr algn="just"/>
            <a:endParaRPr lang="ru-RU" sz="2000" dirty="0" smtClean="0"/>
          </a:p>
          <a:p>
            <a:pPr algn="just"/>
            <a:endParaRPr lang="ru-RU" sz="2000" dirty="0"/>
          </a:p>
        </p:txBody>
      </p:sp>
      <p:sp>
        <p:nvSpPr>
          <p:cNvPr id="4" name="TextBox 3"/>
          <p:cNvSpPr txBox="1"/>
          <p:nvPr/>
        </p:nvSpPr>
        <p:spPr>
          <a:xfrm>
            <a:off x="0" y="4714884"/>
            <a:ext cx="91440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ru-RU" sz="2000" b="1" dirty="0" smtClean="0"/>
          </a:p>
          <a:p>
            <a:pPr algn="ctr"/>
            <a:endParaRPr lang="ru-RU" sz="2000" b="1" dirty="0" smtClean="0"/>
          </a:p>
          <a:p>
            <a:pPr algn="ctr"/>
            <a:endParaRPr lang="ru-RU" sz="20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0" y="285728"/>
            <a:ext cx="914400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400" b="1" dirty="0" smtClean="0"/>
              <a:t>4 этап </a:t>
            </a:r>
            <a:r>
              <a:rPr lang="ru-RU" sz="2400" dirty="0" smtClean="0"/>
              <a:t>- </a:t>
            </a:r>
            <a:r>
              <a:rPr lang="ru-RU" sz="2400" b="1" dirty="0" smtClean="0"/>
              <a:t>«Совершая, добро, сердце человека становится больше!» .  </a:t>
            </a:r>
          </a:p>
          <a:p>
            <a:pPr algn="just"/>
            <a:r>
              <a:rPr lang="ru-RU" sz="2400" dirty="0" smtClean="0"/>
              <a:t>На память о занятии и том, как важно слушать свое сердце, дети получили по  большому сердечку.</a:t>
            </a:r>
          </a:p>
          <a:p>
            <a:pPr algn="just"/>
            <a:r>
              <a:rPr lang="ru-RU" sz="2400" dirty="0" smtClean="0"/>
              <a:t>Сделанных птичек, дети вместе с воспитателем подарили прохожим на улице.</a:t>
            </a:r>
          </a:p>
          <a:p>
            <a:pPr algn="just"/>
            <a:r>
              <a:rPr lang="ru-RU" sz="2000" dirty="0" smtClean="0"/>
              <a:t> </a:t>
            </a:r>
            <a:endParaRPr lang="ru-RU" sz="2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570" name="Picture 10" descr="Картинки по запросу красивая рамка для презентации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66572" name="Rectangle 12"/>
          <p:cNvSpPr>
            <a:spLocks noChangeArrowheads="1"/>
          </p:cNvSpPr>
          <p:nvPr/>
        </p:nvSpPr>
        <p:spPr bwMode="auto">
          <a:xfrm>
            <a:off x="1285852" y="1928802"/>
            <a:ext cx="6000760" cy="29854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933575" algn="l"/>
              </a:tabLst>
            </a:pPr>
            <a:r>
              <a:rPr kumimoji="0" lang="ru-RU" sz="2800" b="1" i="1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+mj-lt"/>
                <a:ea typeface="Times New Roman" pitchFamily="18" charset="0"/>
                <a:cs typeface="Arial" pitchFamily="34" charset="0"/>
              </a:rPr>
              <a:t>«Сейчас, когда ваши дети еще маленькие, вы должны им помочь понять, что такое добро. А это и есть глубочайший смысл жизни».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933575" algn="l"/>
              </a:tabLst>
            </a:pPr>
            <a:endParaRPr lang="ru-RU" sz="2800" b="1" i="1" dirty="0" smtClean="0">
              <a:solidFill>
                <a:srgbClr val="C00000"/>
              </a:solidFill>
              <a:latin typeface="+mj-lt"/>
              <a:ea typeface="Times New Roman" pitchFamily="18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933575" algn="l"/>
              </a:tabLst>
            </a:pPr>
            <a:endParaRPr kumimoji="0" lang="ru-RU" sz="2400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ea typeface="Times New Roman" pitchFamily="18" charset="0"/>
              <a:cs typeface="Arial" pitchFamily="34" charset="0"/>
            </a:endParaRPr>
          </a:p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933575" algn="l"/>
              </a:tabLst>
            </a:pPr>
            <a:r>
              <a:rPr kumimoji="0" lang="ru-RU" sz="200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ea typeface="Times New Roman" pitchFamily="18" charset="0"/>
                <a:cs typeface="Arial" pitchFamily="34" charset="0"/>
              </a:rPr>
              <a:t>Старец </a:t>
            </a:r>
            <a:r>
              <a:rPr kumimoji="0" lang="ru-RU" sz="2000" i="0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ea typeface="Times New Roman" pitchFamily="18" charset="0"/>
                <a:cs typeface="Arial" pitchFamily="34" charset="0"/>
              </a:rPr>
              <a:t>Паисий</a:t>
            </a:r>
            <a:r>
              <a:rPr kumimoji="0" lang="ru-RU" sz="200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000" i="0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ea typeface="Times New Roman" pitchFamily="18" charset="0"/>
                <a:cs typeface="Arial" pitchFamily="34" charset="0"/>
              </a:rPr>
              <a:t>Святогорец</a:t>
            </a:r>
            <a:endParaRPr kumimoji="0" lang="ru-RU" sz="2000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cs typeface="Arial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261</TotalTime>
  <Words>353</Words>
  <PresentationFormat>Экран (4:3)</PresentationFormat>
  <Paragraphs>36</Paragraphs>
  <Slides>4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Тема Office</vt:lpstr>
      <vt:lpstr>Слайд 1</vt:lpstr>
      <vt:lpstr>Слайд 2</vt:lpstr>
      <vt:lpstr>Слайд 3</vt:lpstr>
      <vt:lpstr>Слайд 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Psiholog</dc:creator>
  <cp:lastModifiedBy>Psiholog</cp:lastModifiedBy>
  <cp:revision>27</cp:revision>
  <dcterms:created xsi:type="dcterms:W3CDTF">2017-11-14T06:34:29Z</dcterms:created>
  <dcterms:modified xsi:type="dcterms:W3CDTF">2018-01-26T07:26:55Z</dcterms:modified>
</cp:coreProperties>
</file>