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21"/>
    <p:penClr>
      <a:srgbClr val="FF0000"/>
    </p:penClr>
  </p:showPr>
  <p:clrMru>
    <a:srgbClr val="000000"/>
    <a:srgbClr val="3E3E5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68" d="100"/>
          <a:sy n="68" d="100"/>
        </p:scale>
        <p:origin x="-145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600200"/>
            <a:ext cx="9144000" cy="1470025"/>
          </a:xfrm>
          <a:solidFill>
            <a:schemeClr val="bg1">
              <a:alpha val="48000"/>
            </a:schemeClr>
          </a:solidFill>
        </p:spPr>
        <p:txBody>
          <a:bodyPr/>
          <a:lstStyle>
            <a:lvl1pPr>
              <a:defRPr/>
            </a:lvl1pPr>
          </a:lstStyle>
          <a:p>
            <a:r>
              <a:rPr lang="ru-RU" smtClean="0"/>
              <a:t>Образец заголовка</a:t>
            </a:r>
            <a:endParaRPr lang="pt-BR"/>
          </a:p>
        </p:txBody>
      </p:sp>
      <p:sp>
        <p:nvSpPr>
          <p:cNvPr id="3075" name="Rectangle 3"/>
          <p:cNvSpPr>
            <a:spLocks noGrp="1" noChangeArrowheads="1"/>
          </p:cNvSpPr>
          <p:nvPr>
            <p:ph type="subTitle" idx="1"/>
          </p:nvPr>
        </p:nvSpPr>
        <p:spPr>
          <a:xfrm>
            <a:off x="1339850" y="3573463"/>
            <a:ext cx="6400800" cy="1655762"/>
          </a:xfrm>
        </p:spPr>
        <p:txBody>
          <a:bodyPr/>
          <a:lstStyle>
            <a:lvl1pPr marL="0" indent="0" algn="ctr">
              <a:buFontTx/>
              <a:buNone/>
              <a:defRPr/>
            </a:lvl1pPr>
          </a:lstStyle>
          <a:p>
            <a:r>
              <a:rPr lang="ru-RU" smtClean="0"/>
              <a:t>Образец подзаголовка</a:t>
            </a:r>
            <a:endParaRPr lang="pt-BR"/>
          </a:p>
        </p:txBody>
      </p:sp>
      <p:sp>
        <p:nvSpPr>
          <p:cNvPr id="3076" name="Rectangle 4"/>
          <p:cNvSpPr>
            <a:spLocks noGrp="1" noChangeArrowheads="1"/>
          </p:cNvSpPr>
          <p:nvPr>
            <p:ph type="dt" sz="half" idx="2"/>
          </p:nvPr>
        </p:nvSpPr>
        <p:spPr>
          <a:xfrm>
            <a:off x="457200" y="6192838"/>
            <a:ext cx="2133600" cy="476250"/>
          </a:xfrm>
        </p:spPr>
        <p:txBody>
          <a:bodyPr/>
          <a:lstStyle>
            <a:lvl1pPr>
              <a:defRPr/>
            </a:lvl1pPr>
          </a:lstStyle>
          <a:p>
            <a:endParaRPr lang="pt-BR"/>
          </a:p>
        </p:txBody>
      </p:sp>
      <p:sp>
        <p:nvSpPr>
          <p:cNvPr id="3077" name="Rectangle 5"/>
          <p:cNvSpPr>
            <a:spLocks noGrp="1" noChangeArrowheads="1"/>
          </p:cNvSpPr>
          <p:nvPr>
            <p:ph type="ftr" sz="quarter" idx="3"/>
          </p:nvPr>
        </p:nvSpPr>
        <p:spPr>
          <a:xfrm>
            <a:off x="3124200" y="6192838"/>
            <a:ext cx="2895600" cy="476250"/>
          </a:xfrm>
        </p:spPr>
        <p:txBody>
          <a:bodyPr/>
          <a:lstStyle>
            <a:lvl1pPr>
              <a:defRPr/>
            </a:lvl1pPr>
          </a:lstStyle>
          <a:p>
            <a:endParaRPr lang="pt-BR"/>
          </a:p>
        </p:txBody>
      </p:sp>
      <p:sp>
        <p:nvSpPr>
          <p:cNvPr id="3078" name="Rectangle 6"/>
          <p:cNvSpPr>
            <a:spLocks noGrp="1" noChangeArrowheads="1"/>
          </p:cNvSpPr>
          <p:nvPr>
            <p:ph type="sldNum" sz="quarter" idx="4"/>
          </p:nvPr>
        </p:nvSpPr>
        <p:spPr>
          <a:xfrm>
            <a:off x="6553200" y="6192838"/>
            <a:ext cx="2133600" cy="476250"/>
          </a:xfrm>
        </p:spPr>
        <p:txBody>
          <a:bodyPr/>
          <a:lstStyle>
            <a:lvl1pPr>
              <a:defRPr/>
            </a:lvl1pPr>
          </a:lstStyle>
          <a:p>
            <a:fld id="{952266B4-7319-4F47-A00D-E4194CABE72A}" type="slidenum">
              <a:rPr lang="pt-BR"/>
              <a:pPr/>
              <a:t>‹#›</a:t>
            </a:fld>
            <a:endParaRPr lang="pt-BR"/>
          </a:p>
        </p:txBody>
      </p:sp>
      <p:pic>
        <p:nvPicPr>
          <p:cNvPr id="7" name="Picture 6" descr="ballonSZ.png"/>
          <p:cNvPicPr>
            <a:picLocks noChangeAspect="1"/>
          </p:cNvPicPr>
          <p:nvPr userDrawn="1"/>
        </p:nvPicPr>
        <p:blipFill>
          <a:blip r:embed="rId3" cstate="print"/>
          <a:stretch>
            <a:fillRect/>
          </a:stretch>
        </p:blipFill>
        <p:spPr>
          <a:xfrm>
            <a:off x="-2438400" y="-1371600"/>
            <a:ext cx="2438400" cy="24384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autoRev="1" fill="hold" nodeType="withEffect">
                                  <p:stCondLst>
                                    <p:cond delay="0"/>
                                  </p:stCondLst>
                                  <p:childTnLst>
                                    <p:animMotion origin="layout" path="M 0.025 -0.39213 C 0.0276 -0.36644 0.03663 -0.27037 0.03923 -0.2382 C 0.04184 -0.20579 0.01632 -0.41134 0.04045 -0.19838 C 0.06458 0.01458 0.1408 1.00254 0.18402 1.03935 C 0.22708 1.07616 0.26007 0.02592 0.29878 0.02222 C 0.33732 0.01875 0.37777 1.01805 0.41666 1.01736 C 0.45555 1.01666 0.48871 0.01389 0.53194 0.01759 C 0.57517 0.02176 0.63628 1.03912 0.67586 1.03935 C 0.7151 1.03958 0.73264 0.01944 0.76892 0.01944 C 0.80538 0.01944 0.86128 1.0412 0.89357 1.03935 C 0.92569 1.0375 0.9309 0.01041 0.96198 0.0081 C 0.99305 0.00532 1.05052 1.06528 1.08038 1.02477 C 1.10989 0.98426 1.12795 0.02754 1.14027 -0.23496 " pathEditMode="relative" rAng="0" ptsTypes="aaaaaaaaaaaaa">
                                      <p:cBhvr>
                                        <p:cTn id="6" dur="8000" fill="hold"/>
                                        <p:tgtEl>
                                          <p:spTgt spid="7"/>
                                        </p:tgtEl>
                                        <p:attrNameLst>
                                          <p:attrName>ppt_x</p:attrName>
                                          <p:attrName>ppt_y</p:attrName>
                                        </p:attrNameLst>
                                      </p:cBhvr>
                                      <p:rCtr x="553" y="725"/>
                                    </p:animMotion>
                                  </p:childTnLst>
                                </p:cTn>
                              </p:par>
                            </p:childTnLst>
                          </p:cTn>
                        </p:par>
                        <p:par>
                          <p:cTn id="7" fill="hold">
                            <p:stCondLst>
                              <p:cond delay="16000"/>
                            </p:stCondLst>
                            <p:childTnLst>
                              <p:par>
                                <p:cTn id="8" presetID="10" presetClass="entr" presetSubtype="0" fill="hold" grpId="0" nodeType="after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2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075">
                                            <p:txEl>
                                              <p:pRg st="0" end="0"/>
                                            </p:txEl>
                                          </p:spTgt>
                                        </p:tgtEl>
                                        <p:attrNameLst>
                                          <p:attrName>style.visibility</p:attrName>
                                        </p:attrNameLst>
                                      </p:cBhvr>
                                      <p:to>
                                        <p:strVal val="visible"/>
                                      </p:to>
                                    </p:set>
                                    <p:animEffect transition="in" filter="wipe(down)">
                                      <p:cBhvr>
                                        <p:cTn id="15" dur="580">
                                          <p:stCondLst>
                                            <p:cond delay="0"/>
                                          </p:stCondLst>
                                        </p:cTn>
                                        <p:tgtEl>
                                          <p:spTgt spid="3075">
                                            <p:txEl>
                                              <p:pRg st="0" end="0"/>
                                            </p:txEl>
                                          </p:spTgt>
                                        </p:tgtEl>
                                      </p:cBhvr>
                                    </p:animEffect>
                                    <p:anim calcmode="lin" valueType="num">
                                      <p:cBhvr>
                                        <p:cTn id="16" dur="1822" tmFilter="0,0; 0.14,0.36; 0.43,0.73; 0.71,0.91; 1.0,1.0">
                                          <p:stCondLst>
                                            <p:cond delay="0"/>
                                          </p:stCondLst>
                                        </p:cTn>
                                        <p:tgtEl>
                                          <p:spTgt spid="3075">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075">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075">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075">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075">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075">
                                            <p:txEl>
                                              <p:pRg st="0" end="0"/>
                                            </p:txEl>
                                          </p:spTgt>
                                        </p:tgtEl>
                                      </p:cBhvr>
                                      <p:to x="100000" y="60000"/>
                                    </p:animScale>
                                    <p:animScale>
                                      <p:cBhvr>
                                        <p:cTn id="22" dur="166" decel="50000">
                                          <p:stCondLst>
                                            <p:cond delay="676"/>
                                          </p:stCondLst>
                                        </p:cTn>
                                        <p:tgtEl>
                                          <p:spTgt spid="3075">
                                            <p:txEl>
                                              <p:pRg st="0" end="0"/>
                                            </p:txEl>
                                          </p:spTgt>
                                        </p:tgtEl>
                                      </p:cBhvr>
                                      <p:to x="100000" y="100000"/>
                                    </p:animScale>
                                    <p:animScale>
                                      <p:cBhvr>
                                        <p:cTn id="23" dur="26">
                                          <p:stCondLst>
                                            <p:cond delay="1312"/>
                                          </p:stCondLst>
                                        </p:cTn>
                                        <p:tgtEl>
                                          <p:spTgt spid="3075">
                                            <p:txEl>
                                              <p:pRg st="0" end="0"/>
                                            </p:txEl>
                                          </p:spTgt>
                                        </p:tgtEl>
                                      </p:cBhvr>
                                      <p:to x="100000" y="80000"/>
                                    </p:animScale>
                                    <p:animScale>
                                      <p:cBhvr>
                                        <p:cTn id="24" dur="166" decel="50000">
                                          <p:stCondLst>
                                            <p:cond delay="1338"/>
                                          </p:stCondLst>
                                        </p:cTn>
                                        <p:tgtEl>
                                          <p:spTgt spid="3075">
                                            <p:txEl>
                                              <p:pRg st="0" end="0"/>
                                            </p:txEl>
                                          </p:spTgt>
                                        </p:tgtEl>
                                      </p:cBhvr>
                                      <p:to x="100000" y="100000"/>
                                    </p:animScale>
                                    <p:animScale>
                                      <p:cBhvr>
                                        <p:cTn id="25" dur="26">
                                          <p:stCondLst>
                                            <p:cond delay="1642"/>
                                          </p:stCondLst>
                                        </p:cTn>
                                        <p:tgtEl>
                                          <p:spTgt spid="3075">
                                            <p:txEl>
                                              <p:pRg st="0" end="0"/>
                                            </p:txEl>
                                          </p:spTgt>
                                        </p:tgtEl>
                                      </p:cBhvr>
                                      <p:to x="100000" y="90000"/>
                                    </p:animScale>
                                    <p:animScale>
                                      <p:cBhvr>
                                        <p:cTn id="26" dur="166" decel="50000">
                                          <p:stCondLst>
                                            <p:cond delay="1668"/>
                                          </p:stCondLst>
                                        </p:cTn>
                                        <p:tgtEl>
                                          <p:spTgt spid="3075">
                                            <p:txEl>
                                              <p:pRg st="0" end="0"/>
                                            </p:txEl>
                                          </p:spTgt>
                                        </p:tgtEl>
                                      </p:cBhvr>
                                      <p:to x="100000" y="100000"/>
                                    </p:animScale>
                                    <p:animScale>
                                      <p:cBhvr>
                                        <p:cTn id="27" dur="26">
                                          <p:stCondLst>
                                            <p:cond delay="1808"/>
                                          </p:stCondLst>
                                        </p:cTn>
                                        <p:tgtEl>
                                          <p:spTgt spid="3075">
                                            <p:txEl>
                                              <p:pRg st="0" end="0"/>
                                            </p:txEl>
                                          </p:spTgt>
                                        </p:tgtEl>
                                      </p:cBhvr>
                                      <p:to x="100000" y="95000"/>
                                    </p:animScale>
                                    <p:animScale>
                                      <p:cBhvr>
                                        <p:cTn id="28" dur="166" decel="50000">
                                          <p:stCondLst>
                                            <p:cond delay="1834"/>
                                          </p:stCondLst>
                                        </p:cTn>
                                        <p:tgtEl>
                                          <p:spTgt spid="307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075" grpId="0" build="p">
        <p:tmplLst>
          <p:tmpl lvl="1">
            <p:tnLst>
              <p:par>
                <p:cTn presetID="26" presetClass="entr" presetSubtype="0" fill="hold" nodeType="click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down)">
                      <p:cBhvr>
                        <p:cTn dur="580">
                          <p:stCondLst>
                            <p:cond delay="0"/>
                          </p:stCondLst>
                        </p:cTn>
                        <p:tgtEl>
                          <p:spTgt spid="3075"/>
                        </p:tgtEl>
                      </p:cBhvr>
                    </p:animEffect>
                    <p:anim calcmode="lin" valueType="num">
                      <p:cBhvr>
                        <p:cTn dur="1822" tmFilter="0,0; 0.14,0.36; 0.43,0.73; 0.71,0.91; 1.0,1.0">
                          <p:stCondLst>
                            <p:cond delay="0"/>
                          </p:stCondLst>
                        </p:cTn>
                        <p:tgtEl>
                          <p:spTgt spid="3075"/>
                        </p:tgtEl>
                        <p:attrNameLst>
                          <p:attrName>ppt_x</p:attrName>
                        </p:attrNameLst>
                      </p:cBhvr>
                      <p:tavLst>
                        <p:tav tm="0">
                          <p:val>
                            <p:strVal val="#ppt_x-0.25"/>
                          </p:val>
                        </p:tav>
                        <p:tav tm="100000">
                          <p:val>
                            <p:strVal val="#ppt_x"/>
                          </p:val>
                        </p:tav>
                      </p:tavLst>
                    </p:anim>
                    <p:anim calcmode="lin" valueType="num">
                      <p:cBhvr>
                        <p:cTn dur="664" tmFilter="0.0,0.0; 0.25,0.07; 0.50,0.2; 0.75,0.467; 1.0,1.0">
                          <p:stCondLst>
                            <p:cond delay="0"/>
                          </p:stCondLst>
                        </p:cTn>
                        <p:tgtEl>
                          <p:spTgt spid="3075"/>
                        </p:tgtEl>
                        <p:attrNameLst>
                          <p:attrName>ppt_y</p:attrName>
                        </p:attrNameLst>
                      </p:cBhvr>
                      <p:tavLst>
                        <p:tav tm="0" fmla="#ppt_y-sin(pi*$)/3">
                          <p:val>
                            <p:fltVal val="0.5"/>
                          </p:val>
                        </p:tav>
                        <p:tav tm="100000">
                          <p:val>
                            <p:fltVal val="1"/>
                          </p:val>
                        </p:tav>
                      </p:tavLst>
                    </p:anim>
                    <p:anim calcmode="lin" valueType="num">
                      <p:cBhvr>
                        <p:cTn dur="664" tmFilter="0, 0; 0.125,0.2665; 0.25,0.4; 0.375,0.465; 0.5,0.5;  0.625,0.535; 0.75,0.6; 0.875,0.7335; 1,1">
                          <p:stCondLst>
                            <p:cond delay="664"/>
                          </p:stCondLst>
                        </p:cTn>
                        <p:tgtEl>
                          <p:spTgt spid="3075"/>
                        </p:tgtEl>
                        <p:attrNameLst>
                          <p:attrName>ppt_y</p:attrName>
                        </p:attrNameLst>
                      </p:cBhvr>
                      <p:tavLst>
                        <p:tav tm="0" fmla="#ppt_y-sin(pi*$)/9">
                          <p:val>
                            <p:fltVal val="0"/>
                          </p:val>
                        </p:tav>
                        <p:tav tm="100000">
                          <p:val>
                            <p:fltVal val="1"/>
                          </p:val>
                        </p:tav>
                      </p:tavLst>
                    </p:anim>
                    <p:anim calcmode="lin" valueType="num">
                      <p:cBhvr>
                        <p:cTn dur="332" tmFilter="0, 0; 0.125,0.2665; 0.25,0.4; 0.375,0.465; 0.5,0.5;  0.625,0.535; 0.75,0.6; 0.875,0.7335; 1,1">
                          <p:stCondLst>
                            <p:cond delay="1324"/>
                          </p:stCondLst>
                        </p:cTn>
                        <p:tgtEl>
                          <p:spTgt spid="3075"/>
                        </p:tgtEl>
                        <p:attrNameLst>
                          <p:attrName>ppt_y</p:attrName>
                        </p:attrNameLst>
                      </p:cBhvr>
                      <p:tavLst>
                        <p:tav tm="0" fmla="#ppt_y-sin(pi*$)/27">
                          <p:val>
                            <p:fltVal val="0"/>
                          </p:val>
                        </p:tav>
                        <p:tav tm="100000">
                          <p:val>
                            <p:fltVal val="1"/>
                          </p:val>
                        </p:tav>
                      </p:tavLst>
                    </p:anim>
                    <p:anim calcmode="lin" valueType="num">
                      <p:cBhvr>
                        <p:cTn dur="164" tmFilter="0, 0; 0.125,0.2665; 0.25,0.4; 0.375,0.465; 0.5,0.5;  0.625,0.535; 0.75,0.6; 0.875,0.7335; 1,1">
                          <p:stCondLst>
                            <p:cond delay="1656"/>
                          </p:stCondLst>
                        </p:cTn>
                        <p:tgtEl>
                          <p:spTgt spid="3075"/>
                        </p:tgtEl>
                        <p:attrNameLst>
                          <p:attrName>ppt_y</p:attrName>
                        </p:attrNameLst>
                      </p:cBhvr>
                      <p:tavLst>
                        <p:tav tm="0" fmla="#ppt_y-sin(pi*$)/81">
                          <p:val>
                            <p:fltVal val="0"/>
                          </p:val>
                        </p:tav>
                        <p:tav tm="100000">
                          <p:val>
                            <p:fltVal val="1"/>
                          </p:val>
                        </p:tav>
                      </p:tavLst>
                    </p:anim>
                    <p:animScale>
                      <p:cBhvr>
                        <p:cTn dur="26">
                          <p:stCondLst>
                            <p:cond delay="650"/>
                          </p:stCondLst>
                        </p:cTn>
                        <p:tgtEl>
                          <p:spTgt spid="3075"/>
                        </p:tgtEl>
                      </p:cBhvr>
                      <p:to x="100000" y="60000"/>
                    </p:animScale>
                    <p:animScale>
                      <p:cBhvr>
                        <p:cTn dur="166" decel="50000">
                          <p:stCondLst>
                            <p:cond delay="676"/>
                          </p:stCondLst>
                        </p:cTn>
                        <p:tgtEl>
                          <p:spTgt spid="3075"/>
                        </p:tgtEl>
                      </p:cBhvr>
                      <p:to x="100000" y="100000"/>
                    </p:animScale>
                    <p:animScale>
                      <p:cBhvr>
                        <p:cTn dur="26">
                          <p:stCondLst>
                            <p:cond delay="1312"/>
                          </p:stCondLst>
                        </p:cTn>
                        <p:tgtEl>
                          <p:spTgt spid="3075"/>
                        </p:tgtEl>
                      </p:cBhvr>
                      <p:to x="100000" y="80000"/>
                    </p:animScale>
                    <p:animScale>
                      <p:cBhvr>
                        <p:cTn dur="166" decel="50000">
                          <p:stCondLst>
                            <p:cond delay="1338"/>
                          </p:stCondLst>
                        </p:cTn>
                        <p:tgtEl>
                          <p:spTgt spid="3075"/>
                        </p:tgtEl>
                      </p:cBhvr>
                      <p:to x="100000" y="100000"/>
                    </p:animScale>
                    <p:animScale>
                      <p:cBhvr>
                        <p:cTn dur="26">
                          <p:stCondLst>
                            <p:cond delay="1642"/>
                          </p:stCondLst>
                        </p:cTn>
                        <p:tgtEl>
                          <p:spTgt spid="3075"/>
                        </p:tgtEl>
                      </p:cBhvr>
                      <p:to x="100000" y="90000"/>
                    </p:animScale>
                    <p:animScale>
                      <p:cBhvr>
                        <p:cTn dur="166" decel="50000">
                          <p:stCondLst>
                            <p:cond delay="1668"/>
                          </p:stCondLst>
                        </p:cTn>
                        <p:tgtEl>
                          <p:spTgt spid="3075"/>
                        </p:tgtEl>
                      </p:cBhvr>
                      <p:to x="100000" y="100000"/>
                    </p:animScale>
                    <p:animScale>
                      <p:cBhvr>
                        <p:cTn dur="26">
                          <p:stCondLst>
                            <p:cond delay="1808"/>
                          </p:stCondLst>
                        </p:cTn>
                        <p:tgtEl>
                          <p:spTgt spid="3075"/>
                        </p:tgtEl>
                      </p:cBhvr>
                      <p:to x="100000" y="95000"/>
                    </p:animScale>
                    <p:animScale>
                      <p:cBhvr>
                        <p:cTn dur="166" decel="50000">
                          <p:stCondLst>
                            <p:cond delay="1834"/>
                          </p:stCondLst>
                        </p:cTn>
                        <p:tgtEl>
                          <p:spTgt spid="3075"/>
                        </p:tgtEl>
                      </p:cBhvr>
                      <p:to x="100000" y="100000"/>
                    </p:animScale>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endParaRPr lang="pt-BR"/>
          </a:p>
        </p:txBody>
      </p:sp>
      <p:sp>
        <p:nvSpPr>
          <p:cNvPr id="5" name="Footer Placeholder 4"/>
          <p:cNvSpPr>
            <a:spLocks noGrp="1"/>
          </p:cNvSpPr>
          <p:nvPr>
            <p:ph type="ftr" sz="quarter" idx="11"/>
          </p:nvPr>
        </p:nvSpPr>
        <p:spPr/>
        <p:txBody>
          <a:bodyPr/>
          <a:lstStyle>
            <a:lvl1pPr>
              <a:defRPr/>
            </a:lvl1pPr>
          </a:lstStyle>
          <a:p>
            <a:endParaRPr lang="pt-BR"/>
          </a:p>
        </p:txBody>
      </p:sp>
      <p:sp>
        <p:nvSpPr>
          <p:cNvPr id="6" name="Slide Number Placeholder 5"/>
          <p:cNvSpPr>
            <a:spLocks noGrp="1"/>
          </p:cNvSpPr>
          <p:nvPr>
            <p:ph type="sldNum" sz="quarter" idx="12"/>
          </p:nvPr>
        </p:nvSpPr>
        <p:spPr/>
        <p:txBody>
          <a:bodyPr/>
          <a:lstStyle>
            <a:lvl1pPr>
              <a:defRPr/>
            </a:lvl1pPr>
          </a:lstStyle>
          <a:p>
            <a:fld id="{384CB038-A328-4EEA-9286-2F4C51971389}" type="slidenum">
              <a:rPr lang="pt-BR"/>
              <a:pPr/>
              <a:t>‹#›</a:t>
            </a:fld>
            <a:endParaRPr lang="pt-BR"/>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0"/>
            <a:ext cx="2160587" cy="6381750"/>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250825" y="0"/>
            <a:ext cx="6329363" cy="63817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endParaRPr lang="pt-BR"/>
          </a:p>
        </p:txBody>
      </p:sp>
      <p:sp>
        <p:nvSpPr>
          <p:cNvPr id="5" name="Footer Placeholder 4"/>
          <p:cNvSpPr>
            <a:spLocks noGrp="1"/>
          </p:cNvSpPr>
          <p:nvPr>
            <p:ph type="ftr" sz="quarter" idx="11"/>
          </p:nvPr>
        </p:nvSpPr>
        <p:spPr/>
        <p:txBody>
          <a:bodyPr/>
          <a:lstStyle>
            <a:lvl1pPr>
              <a:defRPr/>
            </a:lvl1pPr>
          </a:lstStyle>
          <a:p>
            <a:endParaRPr lang="pt-BR"/>
          </a:p>
        </p:txBody>
      </p:sp>
      <p:sp>
        <p:nvSpPr>
          <p:cNvPr id="6" name="Slide Number Placeholder 5"/>
          <p:cNvSpPr>
            <a:spLocks noGrp="1"/>
          </p:cNvSpPr>
          <p:nvPr>
            <p:ph type="sldNum" sz="quarter" idx="12"/>
          </p:nvPr>
        </p:nvSpPr>
        <p:spPr/>
        <p:txBody>
          <a:bodyPr/>
          <a:lstStyle>
            <a:lvl1pPr>
              <a:defRPr/>
            </a:lvl1pPr>
          </a:lstStyle>
          <a:p>
            <a:fld id="{BAC40A7C-7D61-4505-9FC7-DAE4ADEF3D3F}" type="slidenum">
              <a:rPr lang="pt-BR"/>
              <a:pPr/>
              <a:t>‹#›</a:t>
            </a:fld>
            <a:endParaRPr lang="pt-BR"/>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endParaRPr lang="pt-BR"/>
          </a:p>
        </p:txBody>
      </p:sp>
      <p:sp>
        <p:nvSpPr>
          <p:cNvPr id="5" name="Footer Placeholder 4"/>
          <p:cNvSpPr>
            <a:spLocks noGrp="1"/>
          </p:cNvSpPr>
          <p:nvPr>
            <p:ph type="ftr" sz="quarter" idx="11"/>
          </p:nvPr>
        </p:nvSpPr>
        <p:spPr/>
        <p:txBody>
          <a:bodyPr/>
          <a:lstStyle>
            <a:lvl1pPr>
              <a:defRPr/>
            </a:lvl1pPr>
          </a:lstStyle>
          <a:p>
            <a:endParaRPr lang="pt-BR"/>
          </a:p>
        </p:txBody>
      </p:sp>
      <p:sp>
        <p:nvSpPr>
          <p:cNvPr id="6" name="Slide Number Placeholder 5"/>
          <p:cNvSpPr>
            <a:spLocks noGrp="1"/>
          </p:cNvSpPr>
          <p:nvPr>
            <p:ph type="sldNum" sz="quarter" idx="12"/>
          </p:nvPr>
        </p:nvSpPr>
        <p:spPr/>
        <p:txBody>
          <a:bodyPr/>
          <a:lstStyle>
            <a:lvl1pPr>
              <a:defRPr/>
            </a:lvl1pPr>
          </a:lstStyle>
          <a:p>
            <a:fld id="{28926543-934E-4FB2-A264-95F9781650CA}" type="slidenum">
              <a:rPr lang="pt-BR"/>
              <a:pPr/>
              <a:t>‹#›</a:t>
            </a:fld>
            <a:endParaRPr lang="pt-BR"/>
          </a:p>
        </p:txBody>
      </p:sp>
      <p:pic>
        <p:nvPicPr>
          <p:cNvPr id="7" name="Picture 6" descr="ballonSZ.png"/>
          <p:cNvPicPr>
            <a:picLocks noChangeAspect="1"/>
          </p:cNvPicPr>
          <p:nvPr userDrawn="1"/>
        </p:nvPicPr>
        <p:blipFill>
          <a:blip r:embed="rId2" cstate="print"/>
          <a:stretch>
            <a:fillRect/>
          </a:stretch>
        </p:blipFill>
        <p:spPr>
          <a:xfrm>
            <a:off x="7467600" y="152400"/>
            <a:ext cx="1676400" cy="16764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26"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
                                            <p:txEl>
                                              <p:pRg st="0" end="0"/>
                                            </p:txEl>
                                          </p:spTgt>
                                        </p:tgtEl>
                                      </p:cBhvr>
                                    </p:animEffect>
                                  </p:childTnLst>
                                </p:cTn>
                              </p:par>
                              <p:par>
                                <p:cTn id="28" presetID="29" presetClass="entr" presetSubtype="0" fill="hold" grpId="0"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p:cTn id="30"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31"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32" dur="1000"/>
                                        <p:tgtEl>
                                          <p:spTgt spid="3">
                                            <p:txEl>
                                              <p:pRg st="1" end="1"/>
                                            </p:txEl>
                                          </p:spTgt>
                                        </p:tgtEl>
                                      </p:cBhvr>
                                    </p:animEffect>
                                  </p:childTnLst>
                                </p:cTn>
                              </p:par>
                              <p:par>
                                <p:cTn id="33" presetID="29" presetClass="entr" presetSubtype="0" fill="hold" grpId="0"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6"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
                                            <p:txEl>
                                              <p:pRg st="2" end="2"/>
                                            </p:txEl>
                                          </p:spTgt>
                                        </p:tgtEl>
                                      </p:cBhvr>
                                    </p:animEffect>
                                  </p:childTnLst>
                                </p:cTn>
                              </p:par>
                              <p:par>
                                <p:cTn id="38" presetID="29" presetClass="entr" presetSubtype="0" fill="hold" grpId="0" nodeType="with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41"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42" dur="1000"/>
                                        <p:tgtEl>
                                          <p:spTgt spid="3">
                                            <p:txEl>
                                              <p:pRg st="3" end="3"/>
                                            </p:txEl>
                                          </p:spTgt>
                                        </p:tgtEl>
                                      </p:cBhvr>
                                    </p:animEffect>
                                  </p:childTnLst>
                                </p:cTn>
                              </p:par>
                              <p:par>
                                <p:cTn id="43" presetID="29" presetClass="entr" presetSubtype="0" fill="hold" grpId="0" nodeType="with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p:cTn id="45"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6"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9"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 lvl="2">
            <p:tnLst>
              <p:par>
                <p:cTn presetID="2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 lvl="3">
            <p:tnLst>
              <p:par>
                <p:cTn presetID="2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 lvl="4">
            <p:tnLst>
              <p:par>
                <p:cTn presetID="2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 lvl="5">
            <p:tnLst>
              <p:par>
                <p:cTn presetID="2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endParaRPr lang="pt-BR"/>
          </a:p>
        </p:txBody>
      </p:sp>
      <p:sp>
        <p:nvSpPr>
          <p:cNvPr id="5" name="Footer Placeholder 4"/>
          <p:cNvSpPr>
            <a:spLocks noGrp="1"/>
          </p:cNvSpPr>
          <p:nvPr>
            <p:ph type="ftr" sz="quarter" idx="11"/>
          </p:nvPr>
        </p:nvSpPr>
        <p:spPr/>
        <p:txBody>
          <a:bodyPr/>
          <a:lstStyle>
            <a:lvl1pPr>
              <a:defRPr/>
            </a:lvl1pPr>
          </a:lstStyle>
          <a:p>
            <a:endParaRPr lang="pt-BR"/>
          </a:p>
        </p:txBody>
      </p:sp>
      <p:sp>
        <p:nvSpPr>
          <p:cNvPr id="6" name="Slide Number Placeholder 5"/>
          <p:cNvSpPr>
            <a:spLocks noGrp="1"/>
          </p:cNvSpPr>
          <p:nvPr>
            <p:ph type="sldNum" sz="quarter" idx="12"/>
          </p:nvPr>
        </p:nvSpPr>
        <p:spPr/>
        <p:txBody>
          <a:bodyPr/>
          <a:lstStyle>
            <a:lvl1pPr>
              <a:defRPr/>
            </a:lvl1pPr>
          </a:lstStyle>
          <a:p>
            <a:fld id="{2D860EC6-CE4B-41C6-8EC2-BB50B38C6BA8}" type="slidenum">
              <a:rPr lang="pt-BR"/>
              <a:pPr/>
              <a:t>‹#›</a:t>
            </a:fld>
            <a:endParaRPr lang="pt-BR"/>
          </a:p>
        </p:txBody>
      </p:sp>
      <p:pic>
        <p:nvPicPr>
          <p:cNvPr id="7" name="Picture 6" descr="ballonSZ.png"/>
          <p:cNvPicPr>
            <a:picLocks noChangeAspect="1"/>
          </p:cNvPicPr>
          <p:nvPr userDrawn="1"/>
        </p:nvPicPr>
        <p:blipFill>
          <a:blip r:embed="rId2" cstate="print"/>
          <a:stretch>
            <a:fillRect/>
          </a:stretch>
        </p:blipFill>
        <p:spPr>
          <a:xfrm>
            <a:off x="7467600" y="152400"/>
            <a:ext cx="1676400" cy="1676400"/>
          </a:xfrm>
          <a:prstGeom prst="rect">
            <a:avLst/>
          </a:prstGeom>
        </p:spPr>
      </p:pic>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250825" y="1628775"/>
            <a:ext cx="4244975"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28775"/>
            <a:ext cx="4244975"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lvl1pPr>
              <a:defRPr/>
            </a:lvl1pPr>
          </a:lstStyle>
          <a:p>
            <a:endParaRPr lang="pt-BR"/>
          </a:p>
        </p:txBody>
      </p:sp>
      <p:sp>
        <p:nvSpPr>
          <p:cNvPr id="6" name="Footer Placeholder 5"/>
          <p:cNvSpPr>
            <a:spLocks noGrp="1"/>
          </p:cNvSpPr>
          <p:nvPr>
            <p:ph type="ftr" sz="quarter" idx="11"/>
          </p:nvPr>
        </p:nvSpPr>
        <p:spPr/>
        <p:txBody>
          <a:bodyPr/>
          <a:lstStyle>
            <a:lvl1pPr>
              <a:defRPr/>
            </a:lvl1pPr>
          </a:lstStyle>
          <a:p>
            <a:endParaRPr lang="pt-BR"/>
          </a:p>
        </p:txBody>
      </p:sp>
      <p:sp>
        <p:nvSpPr>
          <p:cNvPr id="7" name="Slide Number Placeholder 6"/>
          <p:cNvSpPr>
            <a:spLocks noGrp="1"/>
          </p:cNvSpPr>
          <p:nvPr>
            <p:ph type="sldNum" sz="quarter" idx="12"/>
          </p:nvPr>
        </p:nvSpPr>
        <p:spPr/>
        <p:txBody>
          <a:bodyPr/>
          <a:lstStyle>
            <a:lvl1pPr>
              <a:defRPr/>
            </a:lvl1pPr>
          </a:lstStyle>
          <a:p>
            <a:fld id="{8028D6F3-2281-463C-8CF5-888BA9F5F01F}" type="slidenum">
              <a:rPr lang="pt-BR"/>
              <a:pPr/>
              <a:t>‹#›</a:t>
            </a:fld>
            <a:endParaRPr lang="pt-BR"/>
          </a:p>
        </p:txBody>
      </p:sp>
      <p:pic>
        <p:nvPicPr>
          <p:cNvPr id="8" name="Picture 7" descr="ballonSZ.png"/>
          <p:cNvPicPr>
            <a:picLocks noChangeAspect="1"/>
          </p:cNvPicPr>
          <p:nvPr userDrawn="1"/>
        </p:nvPicPr>
        <p:blipFill>
          <a:blip r:embed="rId2" cstate="print"/>
          <a:stretch>
            <a:fillRect/>
          </a:stretch>
        </p:blipFill>
        <p:spPr>
          <a:xfrm>
            <a:off x="7467600" y="152400"/>
            <a:ext cx="1676400" cy="1676400"/>
          </a:xfrm>
          <a:prstGeom prst="rect">
            <a:avLst/>
          </a:prstGeom>
        </p:spPr>
      </p:pic>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lvl1pPr>
              <a:defRPr/>
            </a:lvl1pPr>
          </a:lstStyle>
          <a:p>
            <a:endParaRPr lang="pt-BR"/>
          </a:p>
        </p:txBody>
      </p:sp>
      <p:sp>
        <p:nvSpPr>
          <p:cNvPr id="8" name="Footer Placeholder 7"/>
          <p:cNvSpPr>
            <a:spLocks noGrp="1"/>
          </p:cNvSpPr>
          <p:nvPr>
            <p:ph type="ftr" sz="quarter" idx="11"/>
          </p:nvPr>
        </p:nvSpPr>
        <p:spPr/>
        <p:txBody>
          <a:bodyPr/>
          <a:lstStyle>
            <a:lvl1pPr>
              <a:defRPr/>
            </a:lvl1pPr>
          </a:lstStyle>
          <a:p>
            <a:endParaRPr lang="pt-BR"/>
          </a:p>
        </p:txBody>
      </p:sp>
      <p:sp>
        <p:nvSpPr>
          <p:cNvPr id="9" name="Slide Number Placeholder 8"/>
          <p:cNvSpPr>
            <a:spLocks noGrp="1"/>
          </p:cNvSpPr>
          <p:nvPr>
            <p:ph type="sldNum" sz="quarter" idx="12"/>
          </p:nvPr>
        </p:nvSpPr>
        <p:spPr/>
        <p:txBody>
          <a:bodyPr/>
          <a:lstStyle>
            <a:lvl1pPr>
              <a:defRPr/>
            </a:lvl1pPr>
          </a:lstStyle>
          <a:p>
            <a:fld id="{5A7756AB-41E4-49BF-B158-BF4EC56C1A9B}" type="slidenum">
              <a:rPr lang="pt-BR"/>
              <a:pPr/>
              <a:t>‹#›</a:t>
            </a:fld>
            <a:endParaRPr lang="pt-BR"/>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lvl1pPr>
              <a:defRPr/>
            </a:lvl1pPr>
          </a:lstStyle>
          <a:p>
            <a:endParaRPr lang="pt-BR"/>
          </a:p>
        </p:txBody>
      </p:sp>
      <p:sp>
        <p:nvSpPr>
          <p:cNvPr id="4" name="Footer Placeholder 3"/>
          <p:cNvSpPr>
            <a:spLocks noGrp="1"/>
          </p:cNvSpPr>
          <p:nvPr>
            <p:ph type="ftr" sz="quarter" idx="11"/>
          </p:nvPr>
        </p:nvSpPr>
        <p:spPr/>
        <p:txBody>
          <a:bodyPr/>
          <a:lstStyle>
            <a:lvl1pPr>
              <a:defRPr/>
            </a:lvl1pPr>
          </a:lstStyle>
          <a:p>
            <a:endParaRPr lang="pt-BR"/>
          </a:p>
        </p:txBody>
      </p:sp>
      <p:sp>
        <p:nvSpPr>
          <p:cNvPr id="5" name="Slide Number Placeholder 4"/>
          <p:cNvSpPr>
            <a:spLocks noGrp="1"/>
          </p:cNvSpPr>
          <p:nvPr>
            <p:ph type="sldNum" sz="quarter" idx="12"/>
          </p:nvPr>
        </p:nvSpPr>
        <p:spPr/>
        <p:txBody>
          <a:bodyPr/>
          <a:lstStyle>
            <a:lvl1pPr>
              <a:defRPr/>
            </a:lvl1pPr>
          </a:lstStyle>
          <a:p>
            <a:fld id="{F4551E89-DBCD-4EBF-9785-84C0A6FEC964}" type="slidenum">
              <a:rPr lang="pt-BR"/>
              <a:pPr/>
              <a:t>‹#›</a:t>
            </a:fld>
            <a:endParaRPr lang="pt-BR"/>
          </a:p>
        </p:txBody>
      </p:sp>
      <p:pic>
        <p:nvPicPr>
          <p:cNvPr id="6" name="Picture 5" descr="ballonSZ.png"/>
          <p:cNvPicPr>
            <a:picLocks noChangeAspect="1"/>
          </p:cNvPicPr>
          <p:nvPr userDrawn="1"/>
        </p:nvPicPr>
        <p:blipFill>
          <a:blip r:embed="rId2" cstate="print"/>
          <a:stretch>
            <a:fillRect/>
          </a:stretch>
        </p:blipFill>
        <p:spPr>
          <a:xfrm>
            <a:off x="7467600" y="152400"/>
            <a:ext cx="1676400" cy="1676400"/>
          </a:xfrm>
          <a:prstGeom prst="rect">
            <a:avLst/>
          </a:prstGeom>
        </p:spPr>
      </p:pic>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pt-BR"/>
          </a:p>
        </p:txBody>
      </p:sp>
      <p:sp>
        <p:nvSpPr>
          <p:cNvPr id="3" name="Footer Placeholder 2"/>
          <p:cNvSpPr>
            <a:spLocks noGrp="1"/>
          </p:cNvSpPr>
          <p:nvPr>
            <p:ph type="ftr" sz="quarter" idx="11"/>
          </p:nvPr>
        </p:nvSpPr>
        <p:spPr/>
        <p:txBody>
          <a:bodyPr/>
          <a:lstStyle>
            <a:lvl1pPr>
              <a:defRPr/>
            </a:lvl1pPr>
          </a:lstStyle>
          <a:p>
            <a:endParaRPr lang="pt-BR"/>
          </a:p>
        </p:txBody>
      </p:sp>
      <p:sp>
        <p:nvSpPr>
          <p:cNvPr id="4" name="Slide Number Placeholder 3"/>
          <p:cNvSpPr>
            <a:spLocks noGrp="1"/>
          </p:cNvSpPr>
          <p:nvPr>
            <p:ph type="sldNum" sz="quarter" idx="12"/>
          </p:nvPr>
        </p:nvSpPr>
        <p:spPr/>
        <p:txBody>
          <a:bodyPr/>
          <a:lstStyle>
            <a:lvl1pPr>
              <a:defRPr/>
            </a:lvl1pPr>
          </a:lstStyle>
          <a:p>
            <a:fld id="{6F81D091-C8A7-4472-A6E5-ABCE1E1FE066}" type="slidenum">
              <a:rPr lang="pt-BR"/>
              <a:pPr/>
              <a:t>‹#›</a:t>
            </a:fld>
            <a:endParaRPr lang="pt-BR"/>
          </a:p>
        </p:txBody>
      </p:sp>
      <p:pic>
        <p:nvPicPr>
          <p:cNvPr id="5" name="Picture 4" descr="ballonSZ.png"/>
          <p:cNvPicPr>
            <a:picLocks noChangeAspect="1"/>
          </p:cNvPicPr>
          <p:nvPr userDrawn="1"/>
        </p:nvPicPr>
        <p:blipFill>
          <a:blip r:embed="rId2" cstate="print"/>
          <a:stretch>
            <a:fillRect/>
          </a:stretch>
        </p:blipFill>
        <p:spPr>
          <a:xfrm>
            <a:off x="7467600" y="152400"/>
            <a:ext cx="1676400" cy="1676400"/>
          </a:xfrm>
          <a:prstGeom prst="rect">
            <a:avLst/>
          </a:prstGeom>
        </p:spPr>
      </p:pic>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lvl1pPr>
          </a:lstStyle>
          <a:p>
            <a:endParaRPr lang="pt-BR"/>
          </a:p>
        </p:txBody>
      </p:sp>
      <p:sp>
        <p:nvSpPr>
          <p:cNvPr id="6" name="Footer Placeholder 5"/>
          <p:cNvSpPr>
            <a:spLocks noGrp="1"/>
          </p:cNvSpPr>
          <p:nvPr>
            <p:ph type="ftr" sz="quarter" idx="11"/>
          </p:nvPr>
        </p:nvSpPr>
        <p:spPr/>
        <p:txBody>
          <a:bodyPr/>
          <a:lstStyle>
            <a:lvl1pPr>
              <a:defRPr/>
            </a:lvl1pPr>
          </a:lstStyle>
          <a:p>
            <a:endParaRPr lang="pt-BR"/>
          </a:p>
        </p:txBody>
      </p:sp>
      <p:sp>
        <p:nvSpPr>
          <p:cNvPr id="7" name="Slide Number Placeholder 6"/>
          <p:cNvSpPr>
            <a:spLocks noGrp="1"/>
          </p:cNvSpPr>
          <p:nvPr>
            <p:ph type="sldNum" sz="quarter" idx="12"/>
          </p:nvPr>
        </p:nvSpPr>
        <p:spPr/>
        <p:txBody>
          <a:bodyPr/>
          <a:lstStyle>
            <a:lvl1pPr>
              <a:defRPr/>
            </a:lvl1pPr>
          </a:lstStyle>
          <a:p>
            <a:fld id="{9C67C584-B189-4AEA-A7B8-4B9EA994D1CE}" type="slidenum">
              <a:rPr lang="pt-BR"/>
              <a:pPr/>
              <a:t>‹#›</a:t>
            </a:fld>
            <a:endParaRPr lang="pt-B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26"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4">
                                            <p:txEl>
                                              <p:pRg st="0" end="0"/>
                                            </p:txEl>
                                          </p:spTgt>
                                        </p:tgtEl>
                                      </p:cBhvr>
                                    </p:animEffect>
                                  </p:childTnLst>
                                </p:cTn>
                              </p:par>
                              <p:par>
                                <p:cTn id="28" presetID="29" presetClass="entr" presetSubtype="0" fill="hold" grpId="0" nodeType="with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 calcmode="lin" valueType="num">
                                      <p:cBhvr>
                                        <p:cTn id="30"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31"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2" dur="1000"/>
                                        <p:tgtEl>
                                          <p:spTgt spid="3">
                                            <p:txEl>
                                              <p:pRg st="0" end="0"/>
                                            </p:txEl>
                                          </p:spTgt>
                                        </p:tgtEl>
                                      </p:cBhvr>
                                    </p:animEffect>
                                  </p:childTnLst>
                                </p:cTn>
                              </p:par>
                              <p:par>
                                <p:cTn id="33" presetID="29" presetClass="entr" presetSubtype="0" fill="hold" grpId="0" nodeType="with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 calcmode="lin" valueType="num">
                                      <p:cBhvr>
                                        <p:cTn id="35"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36"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
                                            <p:txEl>
                                              <p:pRg st="1" end="1"/>
                                            </p:txEl>
                                          </p:spTgt>
                                        </p:tgtEl>
                                      </p:cBhvr>
                                    </p:animEffect>
                                  </p:childTnLst>
                                </p:cTn>
                              </p:par>
                              <p:par>
                                <p:cTn id="38" presetID="29" presetClass="entr" presetSubtype="0" fill="hold" grpId="0" nodeType="with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 calcmode="lin" valueType="num">
                                      <p:cBhvr>
                                        <p:cTn id="40"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41"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42" dur="1000"/>
                                        <p:tgtEl>
                                          <p:spTgt spid="3">
                                            <p:txEl>
                                              <p:pRg st="2" end="2"/>
                                            </p:txEl>
                                          </p:spTgt>
                                        </p:tgtEl>
                                      </p:cBhvr>
                                    </p:animEffect>
                                  </p:childTnLst>
                                </p:cTn>
                              </p:par>
                              <p:par>
                                <p:cTn id="43" presetID="29" presetClass="entr" presetSubtype="0" fill="hold" grpId="0" nodeType="with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 calcmode="lin" valueType="num">
                                      <p:cBhvr>
                                        <p:cTn id="45"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46"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47" dur="1000"/>
                                        <p:tgtEl>
                                          <p:spTgt spid="3">
                                            <p:txEl>
                                              <p:pRg st="3" end="3"/>
                                            </p:txEl>
                                          </p:spTgt>
                                        </p:tgtEl>
                                      </p:cBhvr>
                                    </p:animEffect>
                                  </p:childTnLst>
                                </p:cTn>
                              </p:par>
                              <p:par>
                                <p:cTn id="48" presetID="29" presetClass="entr" presetSubtype="0" fill="hold" grpId="0" nodeType="with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 calcmode="lin" valueType="num">
                                      <p:cBhvr>
                                        <p:cTn id="50"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51"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5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 lvl="2">
            <p:tnLst>
              <p:par>
                <p:cTn presetID="2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 lvl="3">
            <p:tnLst>
              <p:par>
                <p:cTn presetID="2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 lvl="4">
            <p:tnLst>
              <p:par>
                <p:cTn presetID="2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 lvl="5">
            <p:tnLst>
              <p:par>
                <p:cTn presetID="2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Lst>
      </p:bldP>
      <p:bldP spid="4" grpId="0" build="p">
        <p:tmplLst>
          <p:tmpl lvl="1">
            <p:tnLst>
              <p:par>
                <p:cTn presetID="29"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p:cTn dur="1000" fill="hold"/>
                        <p:tgtEl>
                          <p:spTgt spid="4"/>
                        </p:tgtEl>
                        <p:attrNameLst>
                          <p:attrName>ppt_x</p:attrName>
                        </p:attrNameLst>
                      </p:cBhvr>
                      <p:tavLst>
                        <p:tav tm="0">
                          <p:val>
                            <p:strVal val="#ppt_x-.2"/>
                          </p:val>
                        </p:tav>
                        <p:tav tm="100000">
                          <p:val>
                            <p:strVal val="#ppt_x"/>
                          </p:val>
                        </p:tav>
                      </p:tavLst>
                    </p:anim>
                    <p:anim calcmode="lin" valueType="num">
                      <p:cBhvr>
                        <p:cTn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dur="1000"/>
                        <p:tgtEl>
                          <p:spTgt spid="4"/>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Flowchart: Stored Data 8"/>
          <p:cNvSpPr/>
          <p:nvPr userDrawn="1"/>
        </p:nvSpPr>
        <p:spPr>
          <a:xfrm>
            <a:off x="762000" y="1524000"/>
            <a:ext cx="5410200" cy="4800600"/>
          </a:xfrm>
          <a:prstGeom prst="flowChartOnlineStorag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57200"/>
            <a:ext cx="5486400" cy="762000"/>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762000" y="1524000"/>
            <a:ext cx="5410200" cy="4800600"/>
          </a:xfrm>
          <a:prstGeom prst="flowChartOnlineStorage">
            <a:avLst/>
          </a:prstGeom>
        </p:spPr>
        <p:style>
          <a:lnRef idx="0">
            <a:schemeClr val="accent4"/>
          </a:lnRef>
          <a:fillRef idx="3">
            <a:schemeClr val="accent4"/>
          </a:fillRef>
          <a:effectRef idx="3">
            <a:schemeClr val="accent4"/>
          </a:effectRef>
          <a:fontRef idx="none"/>
        </p:style>
        <p:txBody>
          <a:bodyPr/>
          <a:lstStyle>
            <a:lvl1pPr marL="0" indent="0">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5867400" y="2362200"/>
            <a:ext cx="3048000" cy="342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lvl1pPr>
          </a:lstStyle>
          <a:p>
            <a:endParaRPr lang="pt-BR"/>
          </a:p>
        </p:txBody>
      </p:sp>
      <p:sp>
        <p:nvSpPr>
          <p:cNvPr id="6" name="Footer Placeholder 5"/>
          <p:cNvSpPr>
            <a:spLocks noGrp="1"/>
          </p:cNvSpPr>
          <p:nvPr>
            <p:ph type="ftr" sz="quarter" idx="11"/>
          </p:nvPr>
        </p:nvSpPr>
        <p:spPr/>
        <p:txBody>
          <a:bodyPr/>
          <a:lstStyle>
            <a:lvl1pPr>
              <a:defRPr/>
            </a:lvl1pPr>
          </a:lstStyle>
          <a:p>
            <a:endParaRPr lang="pt-BR"/>
          </a:p>
        </p:txBody>
      </p:sp>
      <p:sp>
        <p:nvSpPr>
          <p:cNvPr id="7" name="Slide Number Placeholder 6"/>
          <p:cNvSpPr>
            <a:spLocks noGrp="1"/>
          </p:cNvSpPr>
          <p:nvPr>
            <p:ph type="sldNum" sz="quarter" idx="12"/>
          </p:nvPr>
        </p:nvSpPr>
        <p:spPr/>
        <p:txBody>
          <a:bodyPr/>
          <a:lstStyle>
            <a:lvl1pPr>
              <a:defRPr/>
            </a:lvl1pPr>
          </a:lstStyle>
          <a:p>
            <a:fld id="{8B18DA59-AB1E-4FC9-B047-E06F62A5A93B}" type="slidenum">
              <a:rPr lang="pt-BR"/>
              <a:pPr/>
              <a:t>‹#›</a:t>
            </a:fld>
            <a:endParaRPr lang="pt-BR"/>
          </a:p>
        </p:txBody>
      </p:sp>
      <p:pic>
        <p:nvPicPr>
          <p:cNvPr id="8" name="Picture 7" descr="ballonSZ.png"/>
          <p:cNvPicPr>
            <a:picLocks noChangeAspect="1"/>
          </p:cNvPicPr>
          <p:nvPr userDrawn="1"/>
        </p:nvPicPr>
        <p:blipFill>
          <a:blip r:embed="rId2" cstate="print"/>
          <a:stretch>
            <a:fillRect/>
          </a:stretch>
        </p:blipFill>
        <p:spPr>
          <a:xfrm>
            <a:off x="7467600" y="152400"/>
            <a:ext cx="1676400" cy="16764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2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 calcmode="lin" valueType="num">
                                      <p:cBhvr>
                                        <p:cTn id="30"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31"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2"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build="p">
        <p:tmplLst>
          <p:tmpl lvl="1">
            <p:tnLst>
              <p:par>
                <p:cTn presetID="29"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p:cTn dur="1000" fill="hold"/>
                        <p:tgtEl>
                          <p:spTgt spid="4"/>
                        </p:tgtEl>
                        <p:attrNameLst>
                          <p:attrName>ppt_x</p:attrName>
                        </p:attrNameLst>
                      </p:cBhvr>
                      <p:tavLst>
                        <p:tav tm="0">
                          <p:val>
                            <p:strVal val="#ppt_x-.2"/>
                          </p:val>
                        </p:tav>
                        <p:tav tm="100000">
                          <p:val>
                            <p:strVal val="#ppt_x"/>
                          </p:val>
                        </p:tav>
                      </p:tavLst>
                    </p:anim>
                    <p:anim calcmode="lin" valueType="num">
                      <p:cBhvr>
                        <p:cTn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dur="1000"/>
                        <p:tgtEl>
                          <p:spTgt spid="4"/>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6096000" cy="1341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pt-BR" dirty="0" smtClean="0"/>
          </a:p>
        </p:txBody>
      </p:sp>
      <p:sp>
        <p:nvSpPr>
          <p:cNvPr id="1027" name="Rectangle 3"/>
          <p:cNvSpPr>
            <a:spLocks noGrp="1" noChangeArrowheads="1"/>
          </p:cNvSpPr>
          <p:nvPr>
            <p:ph type="body" idx="1"/>
          </p:nvPr>
        </p:nvSpPr>
        <p:spPr bwMode="auto">
          <a:xfrm>
            <a:off x="250825" y="1752600"/>
            <a:ext cx="8642350" cy="4629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028" name="Rectangle 4"/>
          <p:cNvSpPr>
            <a:spLocks noGrp="1" noChangeArrowheads="1"/>
          </p:cNvSpPr>
          <p:nvPr>
            <p:ph type="dt" sz="half" idx="2"/>
          </p:nvPr>
        </p:nvSpPr>
        <p:spPr bwMode="auto">
          <a:xfrm>
            <a:off x="457200" y="6453188"/>
            <a:ext cx="2133600" cy="360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pt-BR"/>
          </a:p>
        </p:txBody>
      </p:sp>
      <p:sp>
        <p:nvSpPr>
          <p:cNvPr id="1029" name="Rectangle 5"/>
          <p:cNvSpPr>
            <a:spLocks noGrp="1" noChangeArrowheads="1"/>
          </p:cNvSpPr>
          <p:nvPr>
            <p:ph type="ftr" sz="quarter" idx="3"/>
          </p:nvPr>
        </p:nvSpPr>
        <p:spPr bwMode="auto">
          <a:xfrm>
            <a:off x="3124200" y="6453188"/>
            <a:ext cx="2895600" cy="360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pt-BR"/>
          </a:p>
        </p:txBody>
      </p:sp>
      <p:sp>
        <p:nvSpPr>
          <p:cNvPr id="1030" name="Rectangle 6"/>
          <p:cNvSpPr>
            <a:spLocks noGrp="1" noChangeArrowheads="1"/>
          </p:cNvSpPr>
          <p:nvPr>
            <p:ph type="sldNum" sz="quarter" idx="4"/>
          </p:nvPr>
        </p:nvSpPr>
        <p:spPr bwMode="auto">
          <a:xfrm>
            <a:off x="6553200" y="6453188"/>
            <a:ext cx="2133600" cy="360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7F42892-5094-4419-8388-480486C8947E}" type="slidenum">
              <a:rPr lang="pt-BR"/>
              <a:pPr/>
              <a:t>‹#›</a:t>
            </a:fld>
            <a:endParaRPr lang="pt-B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rtl="0" eaLnBrk="1" fontAlgn="base" hangingPunct="1">
        <a:spcBef>
          <a:spcPct val="0"/>
        </a:spcBef>
        <a:spcAft>
          <a:spcPct val="0"/>
        </a:spcAft>
        <a:defRPr sz="4000" b="1">
          <a:solidFill>
            <a:schemeClr val="tx1"/>
          </a:solidFill>
          <a:latin typeface="Copperplate Gothic Light" pitchFamily="34" charset="0"/>
          <a:ea typeface="+mj-ea"/>
          <a:cs typeface="+mj-cs"/>
        </a:defRPr>
      </a:lvl1pPr>
      <a:lvl2pPr algn="ctr" rtl="0" eaLnBrk="1" fontAlgn="base" hangingPunct="1">
        <a:spcBef>
          <a:spcPct val="0"/>
        </a:spcBef>
        <a:spcAft>
          <a:spcPct val="0"/>
        </a:spcAft>
        <a:defRPr sz="4400" b="1">
          <a:solidFill>
            <a:schemeClr val="tx1"/>
          </a:solidFill>
          <a:latin typeface="Arial" charset="0"/>
        </a:defRPr>
      </a:lvl2pPr>
      <a:lvl3pPr algn="ctr" rtl="0" eaLnBrk="1" fontAlgn="base" hangingPunct="1">
        <a:spcBef>
          <a:spcPct val="0"/>
        </a:spcBef>
        <a:spcAft>
          <a:spcPct val="0"/>
        </a:spcAft>
        <a:defRPr sz="4400" b="1">
          <a:solidFill>
            <a:schemeClr val="tx1"/>
          </a:solidFill>
          <a:latin typeface="Arial" charset="0"/>
        </a:defRPr>
      </a:lvl3pPr>
      <a:lvl4pPr algn="ctr" rtl="0" eaLnBrk="1" fontAlgn="base" hangingPunct="1">
        <a:spcBef>
          <a:spcPct val="0"/>
        </a:spcBef>
        <a:spcAft>
          <a:spcPct val="0"/>
        </a:spcAft>
        <a:defRPr sz="4400" b="1">
          <a:solidFill>
            <a:schemeClr val="tx1"/>
          </a:solidFill>
          <a:latin typeface="Arial" charset="0"/>
        </a:defRPr>
      </a:lvl4pPr>
      <a:lvl5pPr algn="ctr" rtl="0" eaLnBrk="1" fontAlgn="base" hangingPunct="1">
        <a:spcBef>
          <a:spcPct val="0"/>
        </a:spcBef>
        <a:spcAft>
          <a:spcPct val="0"/>
        </a:spcAft>
        <a:defRPr sz="4400" b="1">
          <a:solidFill>
            <a:schemeClr val="tx1"/>
          </a:solidFill>
          <a:latin typeface="Arial" charset="0"/>
        </a:defRPr>
      </a:lvl5pPr>
      <a:lvl6pPr marL="457200" algn="ctr" rtl="0" eaLnBrk="1" fontAlgn="base" hangingPunct="1">
        <a:spcBef>
          <a:spcPct val="0"/>
        </a:spcBef>
        <a:spcAft>
          <a:spcPct val="0"/>
        </a:spcAft>
        <a:defRPr sz="4400" b="1">
          <a:solidFill>
            <a:schemeClr val="tx1"/>
          </a:solidFill>
          <a:latin typeface="Arial" charset="0"/>
        </a:defRPr>
      </a:lvl6pPr>
      <a:lvl7pPr marL="914400" algn="ctr" rtl="0" eaLnBrk="1" fontAlgn="base" hangingPunct="1">
        <a:spcBef>
          <a:spcPct val="0"/>
        </a:spcBef>
        <a:spcAft>
          <a:spcPct val="0"/>
        </a:spcAft>
        <a:defRPr sz="4400" b="1">
          <a:solidFill>
            <a:schemeClr val="tx1"/>
          </a:solidFill>
          <a:latin typeface="Arial" charset="0"/>
        </a:defRPr>
      </a:lvl7pPr>
      <a:lvl8pPr marL="1371600" algn="ctr" rtl="0" eaLnBrk="1" fontAlgn="base" hangingPunct="1">
        <a:spcBef>
          <a:spcPct val="0"/>
        </a:spcBef>
        <a:spcAft>
          <a:spcPct val="0"/>
        </a:spcAft>
        <a:defRPr sz="4400" b="1">
          <a:solidFill>
            <a:schemeClr val="tx1"/>
          </a:solidFill>
          <a:latin typeface="Arial" charset="0"/>
        </a:defRPr>
      </a:lvl8pPr>
      <a:lvl9pPr marL="1828800" algn="ctr" rtl="0" eaLnBrk="1" fontAlgn="base" hangingPunct="1">
        <a:spcBef>
          <a:spcPct val="0"/>
        </a:spcBef>
        <a:spcAft>
          <a:spcPct val="0"/>
        </a:spcAft>
        <a:defRPr sz="4400" b="1">
          <a:solidFill>
            <a:schemeClr val="tx1"/>
          </a:solidFill>
          <a:latin typeface="Arial" charset="0"/>
        </a:defRPr>
      </a:lvl9pPr>
    </p:titleStyle>
    <p:bodyStyle>
      <a:lvl1pPr marL="342900" indent="-342900" algn="l" rtl="0" eaLnBrk="1" fontAlgn="base" hangingPunct="1">
        <a:spcBef>
          <a:spcPct val="20000"/>
        </a:spcBef>
        <a:spcAft>
          <a:spcPct val="0"/>
        </a:spcAft>
        <a:buClr>
          <a:schemeClr val="folHlink"/>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lXiI8AJmd0A" TargetMode="External"/><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4HLqMcm_SGw" TargetMode="External"/><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57430"/>
            <a:ext cx="9144000" cy="1785950"/>
          </a:xfrm>
        </p:spPr>
        <p:txBody>
          <a:bodyPr/>
          <a:lstStyle/>
          <a:p>
            <a:r>
              <a:rPr lang="ru-RU" dirty="0" smtClean="0"/>
              <a:t>Чемпионат мира по футболу как культурное </a:t>
            </a:r>
            <a:r>
              <a:rPr lang="ru-RU" dirty="0" err="1" smtClean="0"/>
              <a:t>мегасобытие</a:t>
            </a:r>
            <a:endParaRPr lang="en-US" dirty="0"/>
          </a:p>
        </p:txBody>
      </p:sp>
      <p:sp>
        <p:nvSpPr>
          <p:cNvPr id="3" name="Subtitle 2"/>
          <p:cNvSpPr>
            <a:spLocks noGrp="1"/>
          </p:cNvSpPr>
          <p:nvPr>
            <p:ph type="subTitle" idx="1"/>
          </p:nvPr>
        </p:nvSpPr>
        <p:spPr>
          <a:xfrm>
            <a:off x="857224" y="0"/>
            <a:ext cx="7643866" cy="2498743"/>
          </a:xfrm>
        </p:spPr>
        <p:txBody>
          <a:bodyPr/>
          <a:lstStyle/>
          <a:p>
            <a:endParaRPr lang="en-US" dirty="0"/>
          </a:p>
        </p:txBody>
      </p:sp>
      <p:sp>
        <p:nvSpPr>
          <p:cNvPr id="4" name="Прямоугольник 3"/>
          <p:cNvSpPr/>
          <p:nvPr/>
        </p:nvSpPr>
        <p:spPr>
          <a:xfrm>
            <a:off x="5572132" y="4643446"/>
            <a:ext cx="3357586" cy="923330"/>
          </a:xfrm>
          <a:prstGeom prst="rect">
            <a:avLst/>
          </a:prstGeom>
        </p:spPr>
        <p:txBody>
          <a:bodyPr wrap="square">
            <a:spAutoFit/>
          </a:bodyPr>
          <a:lstStyle/>
          <a:p>
            <a:r>
              <a:rPr lang="ru-RU" dirty="0" smtClean="0"/>
              <a:t>Выполнил: </a:t>
            </a:r>
            <a:r>
              <a:rPr lang="ru-RU" smtClean="0"/>
              <a:t>ученик 7 </a:t>
            </a:r>
            <a:r>
              <a:rPr lang="ru-RU" dirty="0" smtClean="0"/>
              <a:t>класса</a:t>
            </a:r>
          </a:p>
          <a:p>
            <a:r>
              <a:rPr lang="ru-RU" dirty="0" smtClean="0"/>
              <a:t>Николаев Дмитрий</a:t>
            </a:r>
          </a:p>
          <a:p>
            <a:r>
              <a:rPr lang="ru-RU" dirty="0" smtClean="0"/>
              <a:t>Руководитель: Волкова Т.Н.</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5486400" cy="904876"/>
          </a:xfrm>
        </p:spPr>
        <p:txBody>
          <a:bodyPr/>
          <a:lstStyle/>
          <a:p>
            <a:pPr algn="ctr"/>
            <a:r>
              <a:rPr lang="ru-RU" sz="2400" dirty="0" smtClean="0"/>
              <a:t>6. Назовите футболистов, которые прославились вне футбола и почему?</a:t>
            </a:r>
            <a:endParaRPr lang="ru-RU" sz="2400" dirty="0"/>
          </a:p>
        </p:txBody>
      </p:sp>
      <p:pic>
        <p:nvPicPr>
          <p:cNvPr id="5" name="Рисунок 4" descr="bae0fdbb672e.jpg"/>
          <p:cNvPicPr>
            <a:picLocks noGrp="1" noChangeAspect="1"/>
          </p:cNvPicPr>
          <p:nvPr>
            <p:ph type="pic" idx="1"/>
          </p:nvPr>
        </p:nvPicPr>
        <p:blipFill>
          <a:blip r:embed="rId2" cstate="print"/>
          <a:srcRect l="7738" r="7738"/>
          <a:stretch>
            <a:fillRect/>
          </a:stretch>
        </p:blipFill>
        <p:spPr/>
      </p:pic>
      <p:sp>
        <p:nvSpPr>
          <p:cNvPr id="4" name="Текст 3"/>
          <p:cNvSpPr>
            <a:spLocks noGrp="1"/>
          </p:cNvSpPr>
          <p:nvPr>
            <p:ph type="body" sz="half" idx="2"/>
          </p:nvPr>
        </p:nvSpPr>
        <p:spPr/>
        <p:txBody>
          <a:bodyPr/>
          <a:lstStyle/>
          <a:p>
            <a:r>
              <a:rPr lang="ru-RU" dirty="0" smtClean="0"/>
              <a:t>2) </a:t>
            </a:r>
            <a:r>
              <a:rPr lang="ru-RU" b="1" i="1" dirty="0" err="1" smtClean="0">
                <a:solidFill>
                  <a:srgbClr val="FFFF00"/>
                </a:solidFill>
              </a:rPr>
              <a:t>Габор</a:t>
            </a:r>
            <a:r>
              <a:rPr lang="ru-RU" b="1" i="1" dirty="0" smtClean="0">
                <a:solidFill>
                  <a:srgbClr val="FFFF00"/>
                </a:solidFill>
              </a:rPr>
              <a:t> </a:t>
            </a:r>
            <a:r>
              <a:rPr lang="ru-RU" b="1" i="1" dirty="0" err="1" smtClean="0">
                <a:solidFill>
                  <a:srgbClr val="FFFF00"/>
                </a:solidFill>
              </a:rPr>
              <a:t>Кирай</a:t>
            </a:r>
            <a:r>
              <a:rPr lang="ru-RU" b="1" i="1" dirty="0" smtClean="0">
                <a:solidFill>
                  <a:srgbClr val="FFFF00"/>
                </a:solidFill>
              </a:rPr>
              <a:t> </a:t>
            </a:r>
            <a:r>
              <a:rPr lang="ru-RU" b="1" dirty="0" smtClean="0"/>
              <a:t>-</a:t>
            </a:r>
            <a:r>
              <a:rPr lang="ru-RU" b="1" dirty="0" smtClean="0">
                <a:solidFill>
                  <a:srgbClr val="FFFF00"/>
                </a:solidFill>
              </a:rPr>
              <a:t> вратарь, играющий в тренировочных брюках.</a:t>
            </a:r>
          </a:p>
          <a:p>
            <a:r>
              <a:rPr lang="ru-RU" dirty="0" smtClean="0"/>
              <a:t>Известен своими уродливыми серыми брюками. 39-летний вратарь называет свои брюки "Каббала", и считает что они приносят ему удачу.</a:t>
            </a:r>
            <a:endParaRPr lang="ru-RU" dirty="0">
              <a:solidFill>
                <a:srgbClr val="FFFF00"/>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5486400" cy="1219200"/>
          </a:xfrm>
        </p:spPr>
        <p:txBody>
          <a:bodyPr/>
          <a:lstStyle/>
          <a:p>
            <a:pPr algn="ctr"/>
            <a:r>
              <a:rPr lang="ru-RU" sz="2400" dirty="0" smtClean="0"/>
              <a:t>6. Назовите футболистов, которые прославились вне футбола и почему?</a:t>
            </a:r>
            <a:endParaRPr lang="ru-RU" sz="2400" dirty="0"/>
          </a:p>
        </p:txBody>
      </p:sp>
      <p:pic>
        <p:nvPicPr>
          <p:cNvPr id="5" name="Рисунок 4" descr="74dc03522c74.jpg"/>
          <p:cNvPicPr>
            <a:picLocks noGrp="1" noChangeAspect="1"/>
          </p:cNvPicPr>
          <p:nvPr>
            <p:ph type="pic" idx="1"/>
          </p:nvPr>
        </p:nvPicPr>
        <p:blipFill>
          <a:blip r:embed="rId2" cstate="print"/>
          <a:srcRect l="13279" r="13279"/>
          <a:stretch>
            <a:fillRect/>
          </a:stretch>
        </p:blipFill>
        <p:spPr/>
      </p:pic>
      <p:sp>
        <p:nvSpPr>
          <p:cNvPr id="4" name="Текст 3"/>
          <p:cNvSpPr>
            <a:spLocks noGrp="1"/>
          </p:cNvSpPr>
          <p:nvPr>
            <p:ph type="body" sz="half" idx="2"/>
          </p:nvPr>
        </p:nvSpPr>
        <p:spPr>
          <a:xfrm>
            <a:off x="5857884" y="1785926"/>
            <a:ext cx="3048000" cy="4357718"/>
          </a:xfrm>
        </p:spPr>
        <p:txBody>
          <a:bodyPr/>
          <a:lstStyle/>
          <a:p>
            <a:r>
              <a:rPr lang="ru-RU" b="1" dirty="0" smtClean="0">
                <a:solidFill>
                  <a:srgbClr val="FFFF00"/>
                </a:solidFill>
              </a:rPr>
              <a:t>3) </a:t>
            </a:r>
            <a:r>
              <a:rPr lang="ru-RU" b="1" i="1" dirty="0" smtClean="0">
                <a:solidFill>
                  <a:srgbClr val="FFFF00"/>
                </a:solidFill>
              </a:rPr>
              <a:t>Жан-Марк </a:t>
            </a:r>
            <a:r>
              <a:rPr lang="ru-RU" b="1" i="1" dirty="0" err="1" smtClean="0">
                <a:solidFill>
                  <a:srgbClr val="FFFF00"/>
                </a:solidFill>
              </a:rPr>
              <a:t>Босман</a:t>
            </a:r>
            <a:r>
              <a:rPr lang="ru-RU" b="1" i="1" dirty="0" smtClean="0">
                <a:solidFill>
                  <a:srgbClr val="FFFF00"/>
                </a:solidFill>
              </a:rPr>
              <a:t> </a:t>
            </a:r>
            <a:r>
              <a:rPr lang="ru-RU" b="1" dirty="0" smtClean="0">
                <a:solidFill>
                  <a:srgbClr val="FFFF00"/>
                </a:solidFill>
              </a:rPr>
              <a:t>- игрок, который совершил </a:t>
            </a:r>
            <a:r>
              <a:rPr lang="ru-RU" b="1" dirty="0" err="1" smtClean="0">
                <a:solidFill>
                  <a:srgbClr val="FFFF00"/>
                </a:solidFill>
              </a:rPr>
              <a:t>трансферную</a:t>
            </a:r>
            <a:r>
              <a:rPr lang="ru-RU" b="1" dirty="0" smtClean="0">
                <a:solidFill>
                  <a:srgbClr val="FFFF00"/>
                </a:solidFill>
              </a:rPr>
              <a:t> революцию.</a:t>
            </a:r>
          </a:p>
          <a:p>
            <a:r>
              <a:rPr lang="ru-RU" dirty="0" smtClean="0"/>
              <a:t>Существует правило </a:t>
            </a:r>
            <a:r>
              <a:rPr lang="ru-RU" dirty="0" err="1" smtClean="0"/>
              <a:t>Босмана</a:t>
            </a:r>
            <a:r>
              <a:rPr lang="ru-RU" dirty="0" smtClean="0"/>
              <a:t>:  клуб не может требовать деньги за свободных агентов, желающих покинуть свой клуб.</a:t>
            </a:r>
          </a:p>
          <a:p>
            <a:r>
              <a:rPr lang="ru-RU" dirty="0" smtClean="0"/>
              <a:t>Появилось это правило в 1990 году, когда игрок "Льежа" Жан-Марк </a:t>
            </a:r>
            <a:r>
              <a:rPr lang="ru-RU" dirty="0" err="1" smtClean="0"/>
              <a:t>Босман</a:t>
            </a:r>
            <a:r>
              <a:rPr lang="ru-RU" dirty="0" smtClean="0"/>
              <a:t>, контракт которого истекал в конце сезона, хотел перейти во французский клуб "Дюнкерк", но "Льеж" потребовал деньги, и переход не состоялся. </a:t>
            </a:r>
            <a:r>
              <a:rPr lang="ru-RU" dirty="0" err="1" smtClean="0"/>
              <a:t>Босман</a:t>
            </a:r>
            <a:r>
              <a:rPr lang="ru-RU" dirty="0" smtClean="0"/>
              <a:t> подал иск на "Льеж", и 5 декабря 1995 года Европейский суд  запретил требовать деньги за свободных агентов, желающих покинуть свой клуб.</a:t>
            </a:r>
            <a:endParaRPr lang="ru-RU" dirty="0">
              <a:solidFill>
                <a:srgbClr val="FFFF00"/>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5486400" cy="1219200"/>
          </a:xfrm>
        </p:spPr>
        <p:txBody>
          <a:bodyPr/>
          <a:lstStyle/>
          <a:p>
            <a:pPr algn="ctr"/>
            <a:r>
              <a:rPr lang="ru-RU" sz="2400" dirty="0" smtClean="0"/>
              <a:t>6. Назовите футболистов, которые прославились вне футбола и почему?</a:t>
            </a:r>
            <a:endParaRPr lang="ru-RU" sz="2400" dirty="0"/>
          </a:p>
        </p:txBody>
      </p:sp>
      <p:pic>
        <p:nvPicPr>
          <p:cNvPr id="5" name="Рисунок 4" descr="73df1205d27e.jpg"/>
          <p:cNvPicPr>
            <a:picLocks noGrp="1" noChangeAspect="1"/>
          </p:cNvPicPr>
          <p:nvPr>
            <p:ph type="pic" idx="1"/>
          </p:nvPr>
        </p:nvPicPr>
        <p:blipFill>
          <a:blip r:embed="rId2" cstate="print"/>
          <a:srcRect l="11213" r="11213"/>
          <a:stretch>
            <a:fillRect/>
          </a:stretch>
        </p:blipFill>
        <p:spPr>
          <a:xfrm>
            <a:off x="285720" y="1500174"/>
            <a:ext cx="5500726" cy="480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Текст 3"/>
          <p:cNvSpPr>
            <a:spLocks noGrp="1"/>
          </p:cNvSpPr>
          <p:nvPr>
            <p:ph type="body" sz="half" idx="2"/>
          </p:nvPr>
        </p:nvSpPr>
        <p:spPr>
          <a:xfrm>
            <a:off x="5867400" y="2143116"/>
            <a:ext cx="3048000" cy="3648084"/>
          </a:xfrm>
        </p:spPr>
        <p:txBody>
          <a:bodyPr/>
          <a:lstStyle/>
          <a:p>
            <a:r>
              <a:rPr lang="ru-RU" b="1" i="1" dirty="0" smtClean="0">
                <a:solidFill>
                  <a:srgbClr val="FFFF00"/>
                </a:solidFill>
              </a:rPr>
              <a:t>4) Али </a:t>
            </a:r>
            <a:r>
              <a:rPr lang="ru-RU" b="1" i="1" dirty="0" err="1" smtClean="0">
                <a:solidFill>
                  <a:srgbClr val="FFFF00"/>
                </a:solidFill>
              </a:rPr>
              <a:t>Диа</a:t>
            </a:r>
            <a:r>
              <a:rPr lang="ru-RU" b="1" i="1" dirty="0" smtClean="0">
                <a:solidFill>
                  <a:srgbClr val="FFFF00"/>
                </a:solidFill>
              </a:rPr>
              <a:t> </a:t>
            </a:r>
            <a:r>
              <a:rPr lang="ru-RU" dirty="0" smtClean="0"/>
              <a:t>известен в английской </a:t>
            </a:r>
            <a:r>
              <a:rPr lang="ru-RU" dirty="0" err="1" smtClean="0"/>
              <a:t>Премьер-лиге</a:t>
            </a:r>
            <a:r>
              <a:rPr lang="ru-RU" dirty="0" smtClean="0"/>
              <a:t> как самый большой аферист в истории футбола, и </a:t>
            </a:r>
            <a:r>
              <a:rPr lang="ru-RU" dirty="0" err="1" smtClean="0"/>
              <a:t>Грэм</a:t>
            </a:r>
            <a:r>
              <a:rPr lang="ru-RU" dirty="0" smtClean="0"/>
              <a:t> </a:t>
            </a:r>
            <a:r>
              <a:rPr lang="ru-RU" dirty="0" err="1" smtClean="0"/>
              <a:t>Сунесс</a:t>
            </a:r>
            <a:r>
              <a:rPr lang="ru-RU" dirty="0" smtClean="0"/>
              <a:t> с радостью бы забыл это имя. В 1996 году </a:t>
            </a:r>
            <a:r>
              <a:rPr lang="ru-RU" dirty="0" err="1" smtClean="0"/>
              <a:t>Сунесс</a:t>
            </a:r>
            <a:r>
              <a:rPr lang="ru-RU" dirty="0" smtClean="0"/>
              <a:t> получил таинственный телефонный звонок от человека, утверждавшего что он Джордж </a:t>
            </a:r>
            <a:r>
              <a:rPr lang="ru-RU" dirty="0" err="1" smtClean="0"/>
              <a:t>Веа</a:t>
            </a:r>
            <a:r>
              <a:rPr lang="ru-RU" dirty="0" smtClean="0"/>
              <a:t>. "Джордж </a:t>
            </a:r>
            <a:r>
              <a:rPr lang="ru-RU" dirty="0" err="1" smtClean="0"/>
              <a:t>Веа</a:t>
            </a:r>
            <a:r>
              <a:rPr lang="ru-RU" dirty="0" smtClean="0"/>
              <a:t>" попросил утроить просмотр своему кузену и "игроку сборной Сенегала" Али </a:t>
            </a:r>
            <a:r>
              <a:rPr lang="ru-RU" dirty="0" err="1" smtClean="0"/>
              <a:t>Диа</a:t>
            </a:r>
            <a:r>
              <a:rPr lang="ru-RU" dirty="0" smtClean="0"/>
              <a:t>. </a:t>
            </a:r>
            <a:r>
              <a:rPr lang="ru-RU" dirty="0" err="1" smtClean="0"/>
              <a:t>Диа</a:t>
            </a:r>
            <a:r>
              <a:rPr lang="ru-RU" dirty="0" smtClean="0"/>
              <a:t> никогда не играл за Сенегал, и, конечно же, не был никаким братом Джорджу </a:t>
            </a:r>
            <a:r>
              <a:rPr lang="ru-RU" dirty="0" err="1" smtClean="0"/>
              <a:t>Веа</a:t>
            </a:r>
            <a:r>
              <a:rPr lang="ru-RU" dirty="0" smtClean="0"/>
              <a:t>. Тем не менее, он даже успел сыграть в одном матче за "Саутгемптон".</a:t>
            </a:r>
            <a:endParaRPr lang="ru-RU"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5486400" cy="1219200"/>
          </a:xfrm>
        </p:spPr>
        <p:txBody>
          <a:bodyPr/>
          <a:lstStyle/>
          <a:p>
            <a:pPr algn="ctr"/>
            <a:r>
              <a:rPr lang="ru-RU" sz="2400" dirty="0" smtClean="0"/>
              <a:t>6. Назовите футболистов, которые прославились вне футбола и почему?</a:t>
            </a:r>
            <a:endParaRPr lang="ru-RU" sz="2400" dirty="0"/>
          </a:p>
        </p:txBody>
      </p:sp>
      <p:pic>
        <p:nvPicPr>
          <p:cNvPr id="5" name="Рисунок 4" descr="60069eae7869.jpg"/>
          <p:cNvPicPr>
            <a:picLocks noGrp="1" noChangeAspect="1"/>
          </p:cNvPicPr>
          <p:nvPr>
            <p:ph type="pic" idx="1"/>
          </p:nvPr>
        </p:nvPicPr>
        <p:blipFill>
          <a:blip r:embed="rId2" cstate="print"/>
          <a:srcRect t="3299" b="3299"/>
          <a:stretch>
            <a:fillRect/>
          </a:stretch>
        </p:blipFill>
        <p:spPr/>
      </p:pic>
      <p:sp>
        <p:nvSpPr>
          <p:cNvPr id="4" name="Текст 3"/>
          <p:cNvSpPr>
            <a:spLocks noGrp="1"/>
          </p:cNvSpPr>
          <p:nvPr>
            <p:ph type="body" sz="half" idx="2"/>
          </p:nvPr>
        </p:nvSpPr>
        <p:spPr>
          <a:xfrm>
            <a:off x="5715008" y="2362200"/>
            <a:ext cx="3428992" cy="3429000"/>
          </a:xfrm>
        </p:spPr>
        <p:txBody>
          <a:bodyPr/>
          <a:lstStyle/>
          <a:p>
            <a:r>
              <a:rPr lang="ru-RU" dirty="0" smtClean="0">
                <a:solidFill>
                  <a:srgbClr val="FFFF00"/>
                </a:solidFill>
              </a:rPr>
              <a:t>5) </a:t>
            </a:r>
            <a:r>
              <a:rPr lang="ru-RU" b="1" i="1" dirty="0" smtClean="0">
                <a:solidFill>
                  <a:srgbClr val="FFFF00"/>
                </a:solidFill>
              </a:rPr>
              <a:t>Джейсон Ли </a:t>
            </a:r>
            <a:r>
              <a:rPr lang="ru-RU" b="1" dirty="0" smtClean="0">
                <a:solidFill>
                  <a:srgbClr val="FFFF00"/>
                </a:solidFill>
              </a:rPr>
              <a:t>- “Голова-ананас” </a:t>
            </a:r>
          </a:p>
          <a:p>
            <a:r>
              <a:rPr lang="ru-RU" dirty="0" smtClean="0"/>
              <a:t>Бывший английский футболист Джейсон Ли известен за счет одной из самых необычных стрижек в истории футбола. Ли был средним нападающим, чья карьера длилась впечатляющие 21 год. Однако более важным фактором в его широкой известности была его прическа. Он получил прозвище "Голова-ананас" в 1994 году, а также стал поводом для смеха для экспертов и футбольных фанатов.</a:t>
            </a:r>
            <a:endParaRPr lang="ru-RU" dirty="0">
              <a:solidFill>
                <a:srgbClr val="FFFF00"/>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Рисунок 4" descr="a07fceb7f051.jpg"/>
          <p:cNvPicPr>
            <a:picLocks noGrp="1" noChangeAspect="1"/>
          </p:cNvPicPr>
          <p:nvPr>
            <p:ph type="pic" idx="1"/>
          </p:nvPr>
        </p:nvPicPr>
        <p:blipFill>
          <a:blip r:embed="rId2" cstate="print"/>
          <a:srcRect l="5296" r="5296"/>
          <a:stretch>
            <a:fillRect/>
          </a:stretch>
        </p:blipFill>
        <p:spPr/>
      </p:pic>
      <p:sp>
        <p:nvSpPr>
          <p:cNvPr id="4" name="Текст 3"/>
          <p:cNvSpPr>
            <a:spLocks noGrp="1"/>
          </p:cNvSpPr>
          <p:nvPr>
            <p:ph type="body" sz="half" idx="2"/>
          </p:nvPr>
        </p:nvSpPr>
        <p:spPr>
          <a:xfrm>
            <a:off x="5857884" y="1928802"/>
            <a:ext cx="3048000" cy="3924320"/>
          </a:xfrm>
        </p:spPr>
        <p:txBody>
          <a:bodyPr/>
          <a:lstStyle/>
          <a:p>
            <a:r>
              <a:rPr lang="ru-RU" b="1" dirty="0" smtClean="0">
                <a:solidFill>
                  <a:srgbClr val="FFFF00"/>
                </a:solidFill>
              </a:rPr>
              <a:t>6</a:t>
            </a:r>
            <a:r>
              <a:rPr lang="ru-RU" b="1" i="1" dirty="0" smtClean="0">
                <a:solidFill>
                  <a:srgbClr val="FFFF00"/>
                </a:solidFill>
              </a:rPr>
              <a:t>) Борислав Михайлов </a:t>
            </a:r>
            <a:r>
              <a:rPr lang="ru-RU" b="1" dirty="0" smtClean="0">
                <a:solidFill>
                  <a:srgbClr val="FFFF00"/>
                </a:solidFill>
              </a:rPr>
              <a:t>- вратарь с ужасным париком   </a:t>
            </a:r>
          </a:p>
          <a:p>
            <a:r>
              <a:rPr lang="ru-RU" dirty="0" smtClean="0"/>
              <a:t>Бывший вратарь сборной Болгарии Борислав Михайлов был полуфиналистом чемпионата мира, но лучше всего его помнят за дрянной парик. Михайлов рассматривается как один из величайших болгарских игроков. Михайлов провел 102 матча за свою национальную сборную, и является рекордсменом по этому показателю. Он сыграл важную роль в героической выступлении болгар на чемпионате мира 1994 года, где они заняли четвертое место. Он рано потерял волосы, но не свой талант.</a:t>
            </a:r>
            <a:endParaRPr lang="ru-RU" b="1" dirty="0">
              <a:solidFill>
                <a:srgbClr val="FFFF00"/>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Рисунок 4" descr="c7c516ee8a2e.jpg"/>
          <p:cNvPicPr>
            <a:picLocks noGrp="1" noChangeAspect="1"/>
          </p:cNvPicPr>
          <p:nvPr>
            <p:ph type="pic" idx="1"/>
          </p:nvPr>
        </p:nvPicPr>
        <p:blipFill>
          <a:blip r:embed="rId2" cstate="print"/>
          <a:srcRect l="14124" r="14124"/>
          <a:stretch>
            <a:fillRect/>
          </a:stretch>
        </p:blipFill>
        <p:spPr>
          <a:xfrm>
            <a:off x="428596" y="1500174"/>
            <a:ext cx="5410200" cy="480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Текст 3"/>
          <p:cNvSpPr>
            <a:spLocks noGrp="1"/>
          </p:cNvSpPr>
          <p:nvPr>
            <p:ph type="body" sz="half" idx="2"/>
          </p:nvPr>
        </p:nvSpPr>
        <p:spPr/>
        <p:txBody>
          <a:bodyPr/>
          <a:lstStyle/>
          <a:p>
            <a:r>
              <a:rPr lang="ru-RU" dirty="0" smtClean="0">
                <a:solidFill>
                  <a:srgbClr val="FFFF00"/>
                </a:solidFill>
              </a:rPr>
              <a:t>7) </a:t>
            </a:r>
            <a:r>
              <a:rPr lang="ru-RU" b="1" i="1" dirty="0" smtClean="0">
                <a:solidFill>
                  <a:srgbClr val="FFFF00"/>
                </a:solidFill>
              </a:rPr>
              <a:t> Рене </a:t>
            </a:r>
            <a:r>
              <a:rPr lang="ru-RU" b="1" i="1" dirty="0" err="1" smtClean="0">
                <a:solidFill>
                  <a:srgbClr val="FFFF00"/>
                </a:solidFill>
              </a:rPr>
              <a:t>Игита</a:t>
            </a:r>
            <a:r>
              <a:rPr lang="ru-RU" b="1" i="1" dirty="0" smtClean="0">
                <a:solidFill>
                  <a:srgbClr val="FFFF00"/>
                </a:solidFill>
              </a:rPr>
              <a:t> </a:t>
            </a:r>
            <a:r>
              <a:rPr lang="ru-RU" b="1" dirty="0" smtClean="0">
                <a:solidFill>
                  <a:srgbClr val="FFFF00"/>
                </a:solidFill>
              </a:rPr>
              <a:t>- </a:t>
            </a:r>
            <a:r>
              <a:rPr lang="ru-RU" b="1" dirty="0" smtClean="0">
                <a:solidFill>
                  <a:srgbClr val="FFFF00"/>
                </a:solidFill>
                <a:hlinkClick r:id="rId3"/>
              </a:rPr>
              <a:t>удар скорпиона</a:t>
            </a:r>
            <a:r>
              <a:rPr lang="ru-RU" b="1" dirty="0" smtClean="0">
                <a:solidFill>
                  <a:srgbClr val="FFFF00"/>
                </a:solidFill>
              </a:rPr>
              <a:t>  </a:t>
            </a:r>
          </a:p>
          <a:p>
            <a:r>
              <a:rPr lang="ru-RU" dirty="0" smtClean="0"/>
              <a:t>Рене </a:t>
            </a:r>
            <a:r>
              <a:rPr lang="ru-RU" dirty="0" err="1" smtClean="0"/>
              <a:t>Игита</a:t>
            </a:r>
            <a:r>
              <a:rPr lang="ru-RU" dirty="0" smtClean="0"/>
              <a:t> был ярким вратарем. Большую известность </a:t>
            </a:r>
            <a:r>
              <a:rPr lang="ru-RU" dirty="0" err="1" smtClean="0"/>
              <a:t>Игите</a:t>
            </a:r>
            <a:r>
              <a:rPr lang="ru-RU" dirty="0" smtClean="0"/>
              <a:t> принес "удар скорпиона" - акробатический прием, который он использовал для парирования удара в матча против Англии на Уэмбли в 1995 году. За свою эксцентричную манеру игры он был очень любим у себя на родине.</a:t>
            </a:r>
            <a:endParaRPr lang="ru-RU" dirty="0">
              <a:solidFill>
                <a:srgbClr val="FFFF00"/>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Рисунок 4" descr="662a8b4287f8.jpg"/>
          <p:cNvPicPr>
            <a:picLocks noGrp="1" noChangeAspect="1"/>
          </p:cNvPicPr>
          <p:nvPr>
            <p:ph type="pic" idx="1"/>
          </p:nvPr>
        </p:nvPicPr>
        <p:blipFill>
          <a:blip r:embed="rId2" cstate="print"/>
          <a:srcRect l="8489" r="8489"/>
          <a:stretch>
            <a:fillRect/>
          </a:stretch>
        </p:blipFill>
        <p:spPr/>
      </p:pic>
      <p:sp>
        <p:nvSpPr>
          <p:cNvPr id="4" name="Текст 3"/>
          <p:cNvSpPr>
            <a:spLocks noGrp="1"/>
          </p:cNvSpPr>
          <p:nvPr>
            <p:ph type="body" sz="half" idx="2"/>
          </p:nvPr>
        </p:nvSpPr>
        <p:spPr>
          <a:xfrm>
            <a:off x="5857884" y="1785926"/>
            <a:ext cx="3286116" cy="4500594"/>
          </a:xfrm>
        </p:spPr>
        <p:txBody>
          <a:bodyPr/>
          <a:lstStyle/>
          <a:p>
            <a:r>
              <a:rPr lang="ru-RU" dirty="0" smtClean="0">
                <a:solidFill>
                  <a:srgbClr val="FFFF00"/>
                </a:solidFill>
              </a:rPr>
              <a:t>8</a:t>
            </a:r>
            <a:r>
              <a:rPr lang="ru-RU" b="1" i="1" dirty="0" smtClean="0">
                <a:solidFill>
                  <a:srgbClr val="FFFF00"/>
                </a:solidFill>
              </a:rPr>
              <a:t>) Джимми </a:t>
            </a:r>
            <a:r>
              <a:rPr lang="ru-RU" b="1" i="1" dirty="0" err="1" smtClean="0">
                <a:solidFill>
                  <a:srgbClr val="FFFF00"/>
                </a:solidFill>
              </a:rPr>
              <a:t>Гласс</a:t>
            </a:r>
            <a:r>
              <a:rPr lang="ru-RU" b="1" i="1" dirty="0" smtClean="0">
                <a:solidFill>
                  <a:srgbClr val="FFFF00"/>
                </a:solidFill>
              </a:rPr>
              <a:t> </a:t>
            </a:r>
            <a:r>
              <a:rPr lang="ru-RU" b="1" dirty="0" smtClean="0">
                <a:solidFill>
                  <a:srgbClr val="FFFF00"/>
                </a:solidFill>
              </a:rPr>
              <a:t>- </a:t>
            </a:r>
            <a:r>
              <a:rPr lang="ru-RU" b="1" dirty="0" smtClean="0">
                <a:solidFill>
                  <a:srgbClr val="FFFF00"/>
                </a:solidFill>
                <a:hlinkClick r:id="rId3"/>
              </a:rPr>
              <a:t>вратарь, спасший свой клуб от вылета, забив гол на 91-ой минуте</a:t>
            </a:r>
            <a:r>
              <a:rPr lang="ru-RU" b="1" dirty="0" smtClean="0">
                <a:solidFill>
                  <a:srgbClr val="FFFF00"/>
                </a:solidFill>
              </a:rPr>
              <a:t> </a:t>
            </a:r>
          </a:p>
          <a:p>
            <a:r>
              <a:rPr lang="ru-RU" dirty="0" smtClean="0"/>
              <a:t>Бывший английский вратарь Джимми </a:t>
            </a:r>
            <a:r>
              <a:rPr lang="ru-RU" dirty="0" err="1" smtClean="0"/>
              <a:t>Гласс</a:t>
            </a:r>
            <a:r>
              <a:rPr lang="ru-RU" dirty="0" smtClean="0"/>
              <a:t> проводил обычную карьеру игрока в низших дивизионах Англии, но он достиг статуса истинной "легенды" со своим невероятным голом в ворота "Плимут </a:t>
            </a:r>
            <a:r>
              <a:rPr lang="ru-RU" dirty="0" err="1" smtClean="0"/>
              <a:t>Аргайл</a:t>
            </a:r>
            <a:r>
              <a:rPr lang="ru-RU" dirty="0" smtClean="0"/>
              <a:t>". В 1999 году "</a:t>
            </a:r>
            <a:r>
              <a:rPr lang="ru-RU" dirty="0" err="1" smtClean="0"/>
              <a:t>Карлайл</a:t>
            </a:r>
            <a:r>
              <a:rPr lang="ru-RU" dirty="0" smtClean="0"/>
              <a:t> </a:t>
            </a:r>
            <a:r>
              <a:rPr lang="ru-RU" dirty="0" err="1" smtClean="0"/>
              <a:t>Юнайтед</a:t>
            </a:r>
            <a:r>
              <a:rPr lang="ru-RU" dirty="0" smtClean="0"/>
              <a:t>" необходимо было побеждать в последнем туре, чтобы избежать вылета в конференцию(пятый по силе дивизион Англии). Со счетом 1-1 на 90-ой минуте все это выглядело мрачно для домашней команды. Джимми </a:t>
            </a:r>
            <a:r>
              <a:rPr lang="ru-RU" dirty="0" err="1" smtClean="0"/>
              <a:t>Гласс</a:t>
            </a:r>
            <a:r>
              <a:rPr lang="ru-RU" dirty="0" smtClean="0"/>
              <a:t> в тот день спас команду, но не свою карьеру.</a:t>
            </a:r>
            <a:endParaRPr lang="ru-RU" dirty="0">
              <a:solidFill>
                <a:srgbClr val="FFFF00"/>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Рисунок 4" descr="zoromaske.jpg"/>
          <p:cNvPicPr>
            <a:picLocks noGrp="1" noChangeAspect="1"/>
          </p:cNvPicPr>
          <p:nvPr>
            <p:ph type="pic" idx="1"/>
          </p:nvPr>
        </p:nvPicPr>
        <p:blipFill>
          <a:blip r:embed="rId2" cstate="print"/>
          <a:srcRect l="18293" r="18293"/>
          <a:stretch>
            <a:fillRect/>
          </a:stretch>
        </p:blipFill>
        <p:spPr/>
      </p:pic>
      <p:sp>
        <p:nvSpPr>
          <p:cNvPr id="4" name="Текст 3"/>
          <p:cNvSpPr>
            <a:spLocks noGrp="1"/>
          </p:cNvSpPr>
          <p:nvPr>
            <p:ph type="body" sz="half" idx="2"/>
          </p:nvPr>
        </p:nvSpPr>
        <p:spPr>
          <a:xfrm>
            <a:off x="5857884" y="1928802"/>
            <a:ext cx="3048000" cy="3857652"/>
          </a:xfrm>
        </p:spPr>
        <p:txBody>
          <a:bodyPr/>
          <a:lstStyle/>
          <a:p>
            <a:r>
              <a:rPr lang="ru-RU" b="1" dirty="0" smtClean="0">
                <a:solidFill>
                  <a:srgbClr val="FFFF00"/>
                </a:solidFill>
              </a:rPr>
              <a:t>9) </a:t>
            </a:r>
            <a:r>
              <a:rPr lang="ru-RU" b="1" i="1" dirty="0" err="1" smtClean="0">
                <a:solidFill>
                  <a:srgbClr val="FFFF00"/>
                </a:solidFill>
              </a:rPr>
              <a:t>Факундо</a:t>
            </a:r>
            <a:r>
              <a:rPr lang="ru-RU" b="1" i="1" dirty="0" smtClean="0">
                <a:solidFill>
                  <a:srgbClr val="FFFF00"/>
                </a:solidFill>
              </a:rPr>
              <a:t> Сава </a:t>
            </a:r>
            <a:r>
              <a:rPr lang="ru-RU" b="1" dirty="0" smtClean="0">
                <a:solidFill>
                  <a:srgbClr val="FFFF00"/>
                </a:solidFill>
              </a:rPr>
              <a:t>- нападающий, скрытый под маской  </a:t>
            </a:r>
          </a:p>
          <a:p>
            <a:r>
              <a:rPr lang="ru-RU" dirty="0" err="1" smtClean="0"/>
              <a:t>Факундо</a:t>
            </a:r>
            <a:r>
              <a:rPr lang="ru-RU" dirty="0" smtClean="0"/>
              <a:t> Сава не добился больших успехов в Англии, однако многие болельщики помнят этого эксцентричного аргентинского нападающего, который праздновал свои голы за "</a:t>
            </a:r>
            <a:r>
              <a:rPr lang="ru-RU" dirty="0" err="1" smtClean="0"/>
              <a:t>Фулхэм</a:t>
            </a:r>
            <a:r>
              <a:rPr lang="ru-RU" dirty="0" smtClean="0"/>
              <a:t>" натягиванием маски </a:t>
            </a:r>
            <a:r>
              <a:rPr lang="ru-RU" dirty="0" err="1" smtClean="0"/>
              <a:t>Зорро</a:t>
            </a:r>
            <a:r>
              <a:rPr lang="ru-RU" dirty="0" smtClean="0"/>
              <a:t>, доставая ту из своего носка. Это немного негигиенично, но празднование по-прежнему остается одним из самых запоминающихся. Всего </a:t>
            </a:r>
            <a:r>
              <a:rPr lang="ru-RU" dirty="0" err="1" smtClean="0"/>
              <a:t>Факундо</a:t>
            </a:r>
            <a:r>
              <a:rPr lang="ru-RU" dirty="0" smtClean="0"/>
              <a:t> Сава 6 раз натягивал маску в 27 матчах за "</a:t>
            </a:r>
            <a:r>
              <a:rPr lang="ru-RU" dirty="0" err="1" smtClean="0"/>
              <a:t>Фулхэм</a:t>
            </a:r>
            <a:r>
              <a:rPr lang="ru-RU" dirty="0" smtClean="0"/>
              <a:t>".</a:t>
            </a:r>
            <a:endParaRPr lang="ru-RU" b="1" dirty="0">
              <a:solidFill>
                <a:srgbClr val="FFFF00"/>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Рисунок 4" descr="841339f56c6c.jpg"/>
          <p:cNvPicPr>
            <a:picLocks noGrp="1" noChangeAspect="1"/>
          </p:cNvPicPr>
          <p:nvPr>
            <p:ph type="pic" idx="1"/>
          </p:nvPr>
        </p:nvPicPr>
        <p:blipFill>
          <a:blip r:embed="rId2" cstate="print"/>
          <a:srcRect l="10931" r="10931"/>
          <a:stretch>
            <a:fillRect/>
          </a:stretch>
        </p:blipFill>
        <p:spPr/>
      </p:pic>
      <p:sp>
        <p:nvSpPr>
          <p:cNvPr id="4" name="Текст 3"/>
          <p:cNvSpPr>
            <a:spLocks noGrp="1"/>
          </p:cNvSpPr>
          <p:nvPr>
            <p:ph type="body" sz="half" idx="2"/>
          </p:nvPr>
        </p:nvSpPr>
        <p:spPr>
          <a:xfrm>
            <a:off x="5786446" y="1857364"/>
            <a:ext cx="3048000" cy="4071966"/>
          </a:xfrm>
        </p:spPr>
        <p:txBody>
          <a:bodyPr/>
          <a:lstStyle/>
          <a:p>
            <a:r>
              <a:rPr lang="ru-RU" b="1" dirty="0" smtClean="0">
                <a:solidFill>
                  <a:srgbClr val="FFFF00"/>
                </a:solidFill>
              </a:rPr>
              <a:t>10) </a:t>
            </a:r>
            <a:r>
              <a:rPr lang="ru-RU" b="1" i="1" dirty="0" smtClean="0">
                <a:solidFill>
                  <a:srgbClr val="FFFF00"/>
                </a:solidFill>
              </a:rPr>
              <a:t>Карлос </a:t>
            </a:r>
            <a:r>
              <a:rPr lang="ru-RU" b="1" i="1" dirty="0" err="1" smtClean="0">
                <a:solidFill>
                  <a:srgbClr val="FFFF00"/>
                </a:solidFill>
              </a:rPr>
              <a:t>Вальдеррама</a:t>
            </a:r>
            <a:r>
              <a:rPr lang="ru-RU" b="1" i="1" dirty="0" smtClean="0">
                <a:solidFill>
                  <a:srgbClr val="FFFF00"/>
                </a:solidFill>
              </a:rPr>
              <a:t> - </a:t>
            </a:r>
            <a:r>
              <a:rPr lang="ru-RU" b="1" dirty="0" smtClean="0">
                <a:solidFill>
                  <a:srgbClr val="FFFF00"/>
                </a:solidFill>
              </a:rPr>
              <a:t>культовый кучерявый футболист  </a:t>
            </a:r>
          </a:p>
          <a:p>
            <a:r>
              <a:rPr lang="ru-RU" dirty="0" smtClean="0"/>
              <a:t>Колумбиец с огромным количеством светлых завитушек, украшенный разноцветными </a:t>
            </a:r>
            <a:r>
              <a:rPr lang="ru-RU" dirty="0" err="1" smtClean="0"/>
              <a:t>фенечками</a:t>
            </a:r>
            <a:r>
              <a:rPr lang="ru-RU" dirty="0" smtClean="0"/>
              <a:t>, он - один из самых узнаваемых футболистов. Его элегантный, неторопливый стиль игры контрастирует со страстной решимостью. Он был двигателем Колумбии на трех подряд чемпионатах мира. </a:t>
            </a:r>
            <a:r>
              <a:rPr lang="ru-RU" dirty="0" err="1" smtClean="0"/>
              <a:t>El</a:t>
            </a:r>
            <a:r>
              <a:rPr lang="ru-RU" dirty="0" smtClean="0"/>
              <a:t> </a:t>
            </a:r>
            <a:r>
              <a:rPr lang="ru-RU" dirty="0" err="1" smtClean="0"/>
              <a:t>Pibe</a:t>
            </a:r>
            <a:r>
              <a:rPr lang="ru-RU" dirty="0" smtClean="0"/>
              <a:t> сделал себе имя, играя за "</a:t>
            </a:r>
            <a:r>
              <a:rPr lang="ru-RU" dirty="0" err="1" smtClean="0"/>
              <a:t>Депортиво</a:t>
            </a:r>
            <a:r>
              <a:rPr lang="ru-RU" dirty="0" smtClean="0"/>
              <a:t>" из Кали, но он достиг славы со своей национальной сборной, а его уникальная стрижка принесла ему всемирную известность.</a:t>
            </a:r>
            <a:endParaRPr lang="ru-RU" b="1" dirty="0">
              <a:solidFill>
                <a:srgbClr val="FFFF00"/>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5486400" cy="1219200"/>
          </a:xfrm>
        </p:spPr>
        <p:txBody>
          <a:bodyPr/>
          <a:lstStyle/>
          <a:p>
            <a:pPr lvl="0" algn="ctr"/>
            <a:r>
              <a:rPr lang="ru-RU" sz="2400" dirty="0" smtClean="0"/>
              <a:t>7. Какие футбольные матчи произвели резонанс в мире? </a:t>
            </a:r>
            <a:r>
              <a:rPr lang="ru-RU" dirty="0" smtClean="0"/>
              <a:t/>
            </a:r>
            <a:br>
              <a:rPr lang="ru-RU" dirty="0" smtClean="0"/>
            </a:br>
            <a:endParaRPr lang="ru-RU" dirty="0"/>
          </a:p>
        </p:txBody>
      </p:sp>
      <p:pic>
        <p:nvPicPr>
          <p:cNvPr id="5" name="Рисунок 4" descr="0_85988_394f9652_orig.jpg"/>
          <p:cNvPicPr>
            <a:picLocks noGrp="1" noChangeAspect="1"/>
          </p:cNvPicPr>
          <p:nvPr>
            <p:ph type="pic" idx="1"/>
          </p:nvPr>
        </p:nvPicPr>
        <p:blipFill>
          <a:blip r:embed="rId2" cstate="print"/>
          <a:srcRect t="17136" b="17136"/>
          <a:stretch>
            <a:fillRect/>
          </a:stretch>
        </p:blipFill>
        <p:spPr/>
      </p:pic>
      <p:sp>
        <p:nvSpPr>
          <p:cNvPr id="4" name="Текст 3"/>
          <p:cNvSpPr>
            <a:spLocks noGrp="1"/>
          </p:cNvSpPr>
          <p:nvPr>
            <p:ph type="body" sz="half" idx="2"/>
          </p:nvPr>
        </p:nvSpPr>
        <p:spPr>
          <a:xfrm>
            <a:off x="5715008" y="1714488"/>
            <a:ext cx="3428992" cy="4643470"/>
          </a:xfrm>
        </p:spPr>
        <p:txBody>
          <a:bodyPr/>
          <a:lstStyle/>
          <a:p>
            <a:r>
              <a:rPr lang="ru-RU" i="1" dirty="0" smtClean="0">
                <a:solidFill>
                  <a:srgbClr val="FFFF00"/>
                </a:solidFill>
              </a:rPr>
              <a:t>1) Большой резонанс в мире вызвал футбольный матч в блокадном Ленинграде  в годы Великой Отечественной войны.</a:t>
            </a:r>
          </a:p>
          <a:p>
            <a:r>
              <a:rPr lang="ru-RU" dirty="0" smtClean="0"/>
              <a:t> Кто первым вспомнил тогда о футболе не известно, но 6 мая 1942 года </a:t>
            </a:r>
            <a:r>
              <a:rPr lang="ru-RU" dirty="0" err="1" smtClean="0"/>
              <a:t>Ленгорисполком</a:t>
            </a:r>
            <a:r>
              <a:rPr lang="ru-RU" dirty="0" smtClean="0"/>
              <a:t> принял решение о проведении футбольного матча на стадионе "Динамо". Так, в блокадном Ленинграде 31 мая состоялся футбольный матч между командами «Динамо» и Ленинградского металлического завода. Игра, которая состоялась в мае на стадионе «Динамо», опровергала доводы вражеской пропаганды. Ленинград жил и даже играл в футбол!</a:t>
            </a:r>
          </a:p>
          <a:p>
            <a:r>
              <a:rPr lang="ru-RU" dirty="0" smtClean="0"/>
              <a:t>Факт проведения матча в блокадном городе не остался незамеченным ни нашими, ни немцами. Он поднял дух жителей города.</a:t>
            </a:r>
          </a:p>
          <a:p>
            <a:endParaRPr lang="ru-RU"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2400" dirty="0" smtClean="0"/>
              <a:t>1. Где впервые появилась игра «Футбол»? Какую игру можно назвать родоначальником футбола?</a:t>
            </a:r>
            <a:endParaRPr lang="en-US" sz="2400" dirty="0"/>
          </a:p>
        </p:txBody>
      </p:sp>
      <p:pic>
        <p:nvPicPr>
          <p:cNvPr id="5" name="Содержимое 4" descr="f01935741955ebcb5eb8d86593f0ec78.jpg"/>
          <p:cNvPicPr>
            <a:picLocks noGrp="1" noChangeAspect="1"/>
          </p:cNvPicPr>
          <p:nvPr>
            <p:ph sz="half" idx="1"/>
          </p:nvPr>
        </p:nvPicPr>
        <p:blipFill>
          <a:blip r:embed="rId2" cstate="print"/>
          <a:stretch>
            <a:fillRect/>
          </a:stretch>
        </p:blipFill>
        <p:spPr>
          <a:xfrm>
            <a:off x="250825" y="1714808"/>
            <a:ext cx="4035423" cy="4580908"/>
          </a:xfrm>
        </p:spPr>
      </p:pic>
      <p:sp>
        <p:nvSpPr>
          <p:cNvPr id="6" name="Содержимое 5"/>
          <p:cNvSpPr>
            <a:spLocks noGrp="1"/>
          </p:cNvSpPr>
          <p:nvPr>
            <p:ph sz="half" idx="2"/>
          </p:nvPr>
        </p:nvSpPr>
        <p:spPr>
          <a:xfrm>
            <a:off x="4429124" y="1628775"/>
            <a:ext cx="4464051" cy="4752975"/>
          </a:xfrm>
        </p:spPr>
        <p:txBody>
          <a:bodyPr/>
          <a:lstStyle/>
          <a:p>
            <a:pPr>
              <a:buNone/>
            </a:pPr>
            <a:r>
              <a:rPr lang="ru-RU" sz="1400" dirty="0" smtClean="0"/>
              <a:t>Родоначальником футбола общепризнанно считают англичан. Именно в Великобритании в 1836 году были опубликованы футбольные правила. Первое правило - играть только круглым мячом. Второе - играть только ногами. Однако, упоминание об игре в футбол встречаются у многих народов: в Древнем Китае больше 2000 лет назад; в Японии около 1400 лет назад. Ватикан ставит под сомнение факт появления футбола впервые в Англии. Иезуитский священник Хуан </a:t>
            </a:r>
            <a:r>
              <a:rPr lang="ru-RU" sz="1400" dirty="0" err="1" smtClean="0"/>
              <a:t>Мануэль</a:t>
            </a:r>
            <a:r>
              <a:rPr lang="ru-RU" sz="1400" dirty="0" smtClean="0"/>
              <a:t> </a:t>
            </a:r>
            <a:r>
              <a:rPr lang="ru-RU" sz="1400" dirty="0" err="1" smtClean="0"/>
              <a:t>Перамас</a:t>
            </a:r>
            <a:r>
              <a:rPr lang="ru-RU" sz="1400" dirty="0" smtClean="0"/>
              <a:t> еще в 1793 описал, как проводили время племена </a:t>
            </a:r>
            <a:r>
              <a:rPr lang="ru-RU" sz="1400" dirty="0" err="1" smtClean="0"/>
              <a:t>гуарани</a:t>
            </a:r>
            <a:r>
              <a:rPr lang="ru-RU" sz="1400" dirty="0" smtClean="0"/>
              <a:t>, которые населяли нынешнюю территорию Парагвая. Играли они мячом из твердого каучука и использовали в игре только свои босые ноги. Поэтому можно сделать вывод, что родоначальником футбола были именно племена </a:t>
            </a:r>
            <a:r>
              <a:rPr lang="ru-RU" sz="1400" dirty="0" err="1" smtClean="0"/>
              <a:t>гуарани</a:t>
            </a:r>
            <a:r>
              <a:rPr lang="ru-RU" sz="1400" dirty="0" smtClean="0"/>
              <a:t>. На пирамидах в Южной Америке есть рисунки, рассказывающие, как люди племен майя и ацтеков играли в эту игру</a:t>
            </a:r>
            <a:endParaRPr lang="en-US" sz="1400" dirty="0" smtClean="0"/>
          </a:p>
          <a:p>
            <a:endParaRPr lang="ru-RU"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sz="2400" dirty="0" smtClean="0"/>
              <a:t>Резонансные матчи</a:t>
            </a:r>
            <a:endParaRPr lang="ru-RU" sz="2400" dirty="0"/>
          </a:p>
        </p:txBody>
      </p:sp>
      <p:sp>
        <p:nvSpPr>
          <p:cNvPr id="4" name="Текст 3"/>
          <p:cNvSpPr>
            <a:spLocks noGrp="1"/>
          </p:cNvSpPr>
          <p:nvPr>
            <p:ph idx="1"/>
          </p:nvPr>
        </p:nvSpPr>
        <p:spPr/>
        <p:txBody>
          <a:bodyPr/>
          <a:lstStyle/>
          <a:p>
            <a:pPr>
              <a:buNone/>
            </a:pPr>
            <a:r>
              <a:rPr lang="ru-RU" sz="1600" dirty="0" smtClean="0">
                <a:solidFill>
                  <a:srgbClr val="FFFF00"/>
                </a:solidFill>
              </a:rPr>
              <a:t>2) </a:t>
            </a:r>
            <a:r>
              <a:rPr lang="ru-RU" sz="1600" dirty="0" smtClean="0"/>
              <a:t>Поражение сборной Гондураса по футболу от сборной Сальвадора в матчах </a:t>
            </a:r>
            <a:r>
              <a:rPr lang="ru-RU" sz="1600" dirty="0" err="1" smtClean="0"/>
              <a:t>плей-офф</a:t>
            </a:r>
            <a:r>
              <a:rPr lang="ru-RU" sz="1600" dirty="0" smtClean="0"/>
              <a:t> отборочного этапа Чемпионата мира по футболу 1969 года стало резонансным событием в мире так как привело к шестидневной войне между этими странами.</a:t>
            </a:r>
          </a:p>
          <a:p>
            <a:pPr>
              <a:buNone/>
            </a:pPr>
            <a:r>
              <a:rPr lang="ru-RU" sz="1600" dirty="0" smtClean="0"/>
              <a:t>3) В одном из матчей второй лиги Испании за 3 минуты до конца игроки обеих команд, недовольные судейством, окружили арбитра, пытаясь образумить его. Причём не только словами и жестами. В этой критической ситуации судья, сохраняя полное спокойствие, достал красную карточку и предъявил её всем двадцати двум участникам матча.</a:t>
            </a:r>
          </a:p>
          <a:p>
            <a:pPr>
              <a:buNone/>
            </a:pPr>
            <a:r>
              <a:rPr lang="ru-RU" sz="1600" dirty="0" smtClean="0"/>
              <a:t>4) На чемпионате мира по футболу 1974 года сборная Нидерландов до финала забила 14 голов, а пропустила один, и тот от своего же защитника </a:t>
            </a:r>
            <a:r>
              <a:rPr lang="ru-RU" sz="1600" dirty="0" err="1" smtClean="0"/>
              <a:t>Рууда</a:t>
            </a:r>
            <a:r>
              <a:rPr lang="ru-RU" sz="1600" dirty="0" smtClean="0"/>
              <a:t> </a:t>
            </a:r>
            <a:r>
              <a:rPr lang="ru-RU" sz="1600" dirty="0" err="1" smtClean="0"/>
              <a:t>Крола</a:t>
            </a:r>
            <a:r>
              <a:rPr lang="ru-RU" sz="1600" dirty="0" smtClean="0"/>
              <a:t>. Команда потребовала у спонсора выплатить </a:t>
            </a:r>
            <a:r>
              <a:rPr lang="ru-RU" sz="1600" dirty="0" err="1" smtClean="0"/>
              <a:t>Кролу</a:t>
            </a:r>
            <a:r>
              <a:rPr lang="ru-RU" sz="1600" dirty="0" smtClean="0"/>
              <a:t> премию, так как в контракте не было оговорено исключений для </a:t>
            </a:r>
            <a:r>
              <a:rPr lang="ru-RU" sz="1600" dirty="0" err="1" smtClean="0"/>
              <a:t>автоголов</a:t>
            </a:r>
            <a:r>
              <a:rPr lang="ru-RU" sz="1600" dirty="0" smtClean="0"/>
              <a:t>, которые в протоколе футбольного матча записываются на счёт их авторов наряду с обычными голами. После этого турнира спонсоры всегда особо оговаривают отсутствие премий для подобных случаев.</a:t>
            </a:r>
            <a:endParaRPr lang="ru-RU" sz="16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85728"/>
            <a:ext cx="6096000" cy="1341438"/>
          </a:xfrm>
        </p:spPr>
        <p:txBody>
          <a:bodyPr/>
          <a:lstStyle/>
          <a:p>
            <a:pPr lvl="0"/>
            <a:r>
              <a:rPr lang="ru-RU" sz="2400" dirty="0" smtClean="0"/>
              <a:t>8. Какое влияние ЧМ оказывает на развитие культуры принимающей его страны и мирового сообщества в целом?</a:t>
            </a:r>
            <a:r>
              <a:rPr lang="ru-RU" dirty="0" smtClean="0"/>
              <a:t/>
            </a:r>
            <a:br>
              <a:rPr lang="ru-RU" dirty="0" smtClean="0"/>
            </a:br>
            <a:endParaRPr lang="ru-RU" dirty="0"/>
          </a:p>
        </p:txBody>
      </p:sp>
      <p:sp>
        <p:nvSpPr>
          <p:cNvPr id="3" name="Содержимое 2"/>
          <p:cNvSpPr>
            <a:spLocks noGrp="1"/>
          </p:cNvSpPr>
          <p:nvPr>
            <p:ph idx="1"/>
          </p:nvPr>
        </p:nvSpPr>
        <p:spPr>
          <a:xfrm>
            <a:off x="285720" y="2000240"/>
            <a:ext cx="8642350" cy="4629150"/>
          </a:xfrm>
        </p:spPr>
        <p:txBody>
          <a:bodyPr/>
          <a:lstStyle/>
          <a:p>
            <a:pPr>
              <a:buNone/>
            </a:pPr>
            <a:r>
              <a:rPr lang="ru-RU" sz="1400" dirty="0" smtClean="0"/>
              <a:t>1) Способствует развитию туризма. Широко посещаемые туристами события оказывают существенное экономическое влияние и дают мощный импульс продвижению территории, на которой проводятся подобные мероприятия;</a:t>
            </a:r>
          </a:p>
          <a:p>
            <a:pPr>
              <a:buNone/>
            </a:pPr>
            <a:r>
              <a:rPr lang="ru-RU" sz="1400" dirty="0" smtClean="0"/>
              <a:t>2) Проведение </a:t>
            </a:r>
            <a:r>
              <a:rPr lang="ru-RU" sz="1400" dirty="0" err="1" smtClean="0"/>
              <a:t>мегасобытий</a:t>
            </a:r>
            <a:r>
              <a:rPr lang="ru-RU" sz="1400" dirty="0" smtClean="0"/>
              <a:t>, подобных мировым и европейским чемпионатам по футболу, также может оказать значительное влияние на экономику принимающих стран. </a:t>
            </a:r>
          </a:p>
          <a:p>
            <a:pPr>
              <a:buNone/>
            </a:pPr>
            <a:r>
              <a:rPr lang="ru-RU" sz="1400" dirty="0" smtClean="0"/>
              <a:t>3) Активизируется строительство и оживляется рынок труда, что способствуют социально-экономическому развитию государства;</a:t>
            </a:r>
          </a:p>
          <a:p>
            <a:pPr>
              <a:buNone/>
            </a:pPr>
            <a:r>
              <a:rPr lang="ru-RU" sz="1400" dirty="0" smtClean="0"/>
              <a:t>4) После проведения ЧМ  останутся стадионы и вся инфраструктура, созданная к проведению футбольного турнира будут использоваться для развития государственного спорта;</a:t>
            </a:r>
          </a:p>
          <a:p>
            <a:pPr>
              <a:buNone/>
            </a:pPr>
            <a:r>
              <a:rPr lang="ru-RU" sz="1400" dirty="0" smtClean="0"/>
              <a:t>5) Для большинства жителей государства  поездка за границу является роскошью, в свою очередь, появляется возможность соприкоснуться с людьми другой культуры и традиций;</a:t>
            </a:r>
          </a:p>
          <a:p>
            <a:pPr>
              <a:buNone/>
            </a:pPr>
            <a:r>
              <a:rPr lang="ru-RU" sz="1400" dirty="0" smtClean="0"/>
              <a:t>6) Подобные мероприятия могут рассматриваться как политические события, демонстрирующие политические, культурные и экономические возможности принимающей страны;</a:t>
            </a:r>
          </a:p>
          <a:p>
            <a:pPr>
              <a:buNone/>
            </a:pPr>
            <a:r>
              <a:rPr lang="ru-RU" sz="1400" dirty="0" smtClean="0"/>
              <a:t>7) Дает возможность совместить традиционное знакомство с историей и достопримечательностями той или иной страны с посещением замечательных мероприятий.</a:t>
            </a:r>
          </a:p>
          <a:p>
            <a:pPr>
              <a:buNone/>
            </a:pPr>
            <a:endParaRPr lang="ru-RU" sz="14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8596" y="214290"/>
            <a:ext cx="5486400" cy="762000"/>
          </a:xfrm>
        </p:spPr>
        <p:txBody>
          <a:bodyPr/>
          <a:lstStyle/>
          <a:p>
            <a:pPr algn="ctr"/>
            <a:r>
              <a:rPr lang="ru-RU" sz="2400" dirty="0" smtClean="0"/>
              <a:t>2. В каком году был организован первый ЧМ по футболу?</a:t>
            </a:r>
            <a:endParaRPr lang="en-US" sz="2400" dirty="0"/>
          </a:p>
        </p:txBody>
      </p:sp>
      <p:pic>
        <p:nvPicPr>
          <p:cNvPr id="7" name="Рисунок 6" descr="2757447_xbig-lnd.jpg"/>
          <p:cNvPicPr>
            <a:picLocks noGrp="1" noChangeAspect="1"/>
          </p:cNvPicPr>
          <p:nvPr>
            <p:ph type="pic" idx="1"/>
          </p:nvPr>
        </p:nvPicPr>
        <p:blipFill>
          <a:blip r:embed="rId2" cstate="print"/>
          <a:srcRect/>
          <a:stretch>
            <a:fillRect/>
          </a:stretch>
        </p:blipFill>
        <p:spPr>
          <a:xfrm>
            <a:off x="762000" y="1524000"/>
            <a:ext cx="5453074" cy="4800600"/>
          </a:xfrm>
        </p:spPr>
      </p:pic>
      <p:sp>
        <p:nvSpPr>
          <p:cNvPr id="6" name="Text Placeholder 5"/>
          <p:cNvSpPr>
            <a:spLocks noGrp="1"/>
          </p:cNvSpPr>
          <p:nvPr>
            <p:ph type="body" sz="half" idx="2"/>
          </p:nvPr>
        </p:nvSpPr>
        <p:spPr/>
        <p:txBody>
          <a:bodyPr/>
          <a:lstStyle/>
          <a:p>
            <a:r>
              <a:rPr lang="ru-RU" sz="1600" dirty="0" smtClean="0"/>
              <a:t>Первый ЧМ прошел в Уругвае в 1930 году с 13 по 20 июля, хотя многие ошибочно считают первым чемпионатом мира Олимпиаду в 1908 году.  </a:t>
            </a:r>
          </a:p>
          <a:p>
            <a:r>
              <a:rPr lang="ru-RU" sz="1600" dirty="0" smtClean="0"/>
              <a:t>Кстати, первым чемпионом мира стали хозяева - в финале Уругвай выиграл у Аргентины со счетом  4-2. Третье место досталось сборной США, а четвертое - Югославии</a:t>
            </a:r>
          </a:p>
          <a:p>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lvl="0" algn="ctr"/>
            <a:r>
              <a:rPr lang="ru-RU" sz="2400" dirty="0" smtClean="0"/>
              <a:t>3. Сколько всего ЧМ по футболу состоялось?</a:t>
            </a:r>
            <a:r>
              <a:rPr lang="ru-RU" dirty="0" smtClean="0"/>
              <a:t/>
            </a:r>
            <a:br>
              <a:rPr lang="ru-RU" dirty="0" smtClean="0"/>
            </a:br>
            <a:endParaRPr lang="ru-RU" dirty="0"/>
          </a:p>
        </p:txBody>
      </p:sp>
      <p:sp>
        <p:nvSpPr>
          <p:cNvPr id="8" name="Текст 7"/>
          <p:cNvSpPr>
            <a:spLocks noGrp="1"/>
          </p:cNvSpPr>
          <p:nvPr>
            <p:ph type="body" sz="half" idx="2"/>
          </p:nvPr>
        </p:nvSpPr>
        <p:spPr>
          <a:xfrm>
            <a:off x="5929322" y="1785926"/>
            <a:ext cx="3048000" cy="4500594"/>
          </a:xfrm>
        </p:spPr>
        <p:txBody>
          <a:bodyPr/>
          <a:lstStyle/>
          <a:p>
            <a:r>
              <a:rPr lang="ru-RU" sz="1600" dirty="0" smtClean="0"/>
              <a:t>Всего с 1930 года по 2014 год было проведено 20 чемпионатов мира. </a:t>
            </a:r>
          </a:p>
          <a:p>
            <a:r>
              <a:rPr lang="ru-RU" sz="1600" dirty="0" smtClean="0"/>
              <a:t>За всю историю чемпионатов мира только 8 стран удостаивались звания чемпионов. Наибольшее количество титулов на счету Бразилии — 5 раз они становились победителями чемпионата. Италия завоёвывала Кубок мира 4 раза, Германия — 3; Аргентина , Уругвай становились чемпионами по два раза, и единожды чемпионат выигрывали Англия, Франция и Испания…</a:t>
            </a:r>
            <a:endParaRPr lang="ru-RU" sz="1600" dirty="0"/>
          </a:p>
        </p:txBody>
      </p:sp>
      <p:pic>
        <p:nvPicPr>
          <p:cNvPr id="12" name="Рисунок 11" descr="137_5_thumb[6].jpg"/>
          <p:cNvPicPr>
            <a:picLocks noGrp="1" noChangeAspect="1"/>
          </p:cNvPicPr>
          <p:nvPr>
            <p:ph type="pic" idx="1"/>
          </p:nvPr>
        </p:nvPicPr>
        <p:blipFill>
          <a:blip r:embed="rId2" cstate="print"/>
          <a:srcRect l="2475" r="2475"/>
          <a:stretch>
            <a:fillRect/>
          </a:stretch>
        </p:blip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6096000" cy="1214422"/>
          </a:xfrm>
        </p:spPr>
        <p:txBody>
          <a:bodyPr/>
          <a:lstStyle/>
          <a:p>
            <a:pPr lvl="0" algn="ctr"/>
            <a:r>
              <a:rPr lang="ru-RU" sz="2400" dirty="0" smtClean="0"/>
              <a:t/>
            </a:r>
            <a:br>
              <a:rPr lang="ru-RU" sz="2400" dirty="0" smtClean="0"/>
            </a:br>
            <a:r>
              <a:rPr lang="ru-RU" sz="2400" dirty="0" smtClean="0"/>
              <a:t>4. Какой правитель запретил «Футбол» и  почему?</a:t>
            </a:r>
            <a:r>
              <a:rPr lang="ru-RU" dirty="0" smtClean="0"/>
              <a:t/>
            </a:r>
            <a:br>
              <a:rPr lang="ru-RU" dirty="0" smtClean="0"/>
            </a:br>
            <a:endParaRPr lang="ru-RU" dirty="0"/>
          </a:p>
        </p:txBody>
      </p:sp>
      <p:sp>
        <p:nvSpPr>
          <p:cNvPr id="5" name="Содержимое 4"/>
          <p:cNvSpPr>
            <a:spLocks noGrp="1"/>
          </p:cNvSpPr>
          <p:nvPr>
            <p:ph idx="1"/>
          </p:nvPr>
        </p:nvSpPr>
        <p:spPr>
          <a:xfrm>
            <a:off x="250825" y="1752600"/>
            <a:ext cx="8642350" cy="4819672"/>
          </a:xfrm>
        </p:spPr>
        <p:txBody>
          <a:bodyPr/>
          <a:lstStyle/>
          <a:p>
            <a:pPr>
              <a:spcBef>
                <a:spcPts val="0"/>
              </a:spcBef>
              <a:buNone/>
            </a:pPr>
            <a:r>
              <a:rPr lang="ru-RU" sz="1400" dirty="0" smtClean="0"/>
              <a:t>В городах Англии в футбол играли на рыночных площадях и даже на узких кривых улицах. Численность играющих доходила до ста и более человек. Ограничений почти никаких не существовало. Можно было играть руками и ногами, можно было хватать игрока, владеющего мячом, сбивать его с ног. Как только игрок овладевал мячом, за ним тотчас устремлялась веселая, буйная толпа играющих. В азарте свалок и рукопашных с треском рушились торговые палатки, в щепки разносились базарные ларьки. Полные ужаса, прижимались к стенам домов солидные горожане, монахи и даже рыцари.. . Очень скоро против футбола ополчились церковники, феодалы, купцы — все они требовали запретить футбол. Эта народная игра казалась им слишком беспокойной и опасной. Особенно неистовствовали церковники, называвшие футбол «выдумкой дьявола» , «бесовским радением» . </a:t>
            </a:r>
          </a:p>
          <a:p>
            <a:pPr>
              <a:spcBef>
                <a:spcPts val="0"/>
              </a:spcBef>
              <a:buNone/>
            </a:pPr>
            <a:r>
              <a:rPr lang="ru-RU" sz="1400" dirty="0" smtClean="0"/>
              <a:t>Выполняя волю феодалов, король Эдуард II в 1313 году запретил игру в футбол в пределах города. В королевском указе он был назван «беснованием с большим мячом» . Специальным эдиктом от 13 апреля 1314 года король вторично запретил игру в футбол в пределах Лондона. В этом эдикте говорилось: </a:t>
            </a:r>
            <a:br>
              <a:rPr lang="ru-RU" sz="1400" dirty="0" smtClean="0"/>
            </a:br>
            <a:r>
              <a:rPr lang="ru-RU" sz="1400" dirty="0" smtClean="0"/>
              <a:t>«Ввиду того, что перебрасывание больших мячей вызывает в городе беспокойство и причиняет часто несчастья, мы повелеваем прекратить на будущее время подобные игры в пределах города. Виновные подлежат заключению в тюрьму»</a:t>
            </a:r>
          </a:p>
          <a:p>
            <a:pPr>
              <a:spcBef>
                <a:spcPts val="0"/>
              </a:spcBef>
              <a:buNone/>
            </a:pPr>
            <a:r>
              <a:rPr lang="ru-RU" sz="1400" dirty="0" smtClean="0"/>
              <a:t>В 1333 году Эдуард III запретил вообще «всякий бег вперегонки» , в 1349 году он же указал шерифам на то, что «стрельба из лука заброшена из-за бесполезных и беззаконных игр в футбол» . Король приказал шерифам «по возможности преследовать праздные занятия игрой в мяч» . В 1389 году Ричард II запретил футбол в пределах всего королевства. Наказания были установлены самые суровые, вплоть до.. . СМЕРТНОЙ КАЗНИ!</a:t>
            </a:r>
            <a:endParaRPr lang="ru-RU" sz="14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642918"/>
            <a:ext cx="5486400" cy="933472"/>
          </a:xfrm>
        </p:spPr>
        <p:txBody>
          <a:bodyPr/>
          <a:lstStyle/>
          <a:p>
            <a:pPr lvl="0" algn="ctr"/>
            <a:r>
              <a:rPr lang="ru-RU" sz="2400" dirty="0" smtClean="0"/>
              <a:t/>
            </a:r>
            <a:br>
              <a:rPr lang="ru-RU" sz="2400" dirty="0" smtClean="0"/>
            </a:br>
            <a:r>
              <a:rPr lang="ru-RU" sz="2400" dirty="0" smtClean="0"/>
              <a:t>5. Какие футбольные традиции Вы знаете?</a:t>
            </a:r>
            <a:br>
              <a:rPr lang="ru-RU" sz="2400" dirty="0" smtClean="0"/>
            </a:br>
            <a:r>
              <a:rPr lang="ru-RU" sz="1800" dirty="0" smtClean="0">
                <a:solidFill>
                  <a:srgbClr val="FFFF00"/>
                </a:solidFill>
                <a:latin typeface="Arial" pitchFamily="34" charset="0"/>
                <a:cs typeface="Arial" pitchFamily="34" charset="0"/>
              </a:rPr>
              <a:t>1) Обмен футболками</a:t>
            </a:r>
            <a:r>
              <a:rPr lang="ru-RU" dirty="0" smtClean="0"/>
              <a:t/>
            </a:r>
            <a:br>
              <a:rPr lang="ru-RU" dirty="0" smtClean="0"/>
            </a:br>
            <a:endParaRPr lang="ru-RU" dirty="0"/>
          </a:p>
        </p:txBody>
      </p:sp>
      <p:pic>
        <p:nvPicPr>
          <p:cNvPr id="7" name="Рисунок 6" descr="jerseysx-large.jpg"/>
          <p:cNvPicPr>
            <a:picLocks noGrp="1" noChangeAspect="1"/>
          </p:cNvPicPr>
          <p:nvPr>
            <p:ph type="pic" idx="1"/>
          </p:nvPr>
        </p:nvPicPr>
        <p:blipFill>
          <a:blip r:embed="rId2" cstate="print"/>
          <a:srcRect l="16995" r="16995"/>
          <a:stretch>
            <a:fillRect/>
          </a:stretch>
        </p:blipFill>
        <p:spPr>
          <a:xfrm>
            <a:off x="500034" y="1500174"/>
            <a:ext cx="5410200" cy="480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Содержимое 4"/>
          <p:cNvSpPr>
            <a:spLocks noGrp="1"/>
          </p:cNvSpPr>
          <p:nvPr>
            <p:ph type="body" sz="half" idx="2"/>
          </p:nvPr>
        </p:nvSpPr>
        <p:spPr>
          <a:xfrm>
            <a:off x="5929322" y="1571612"/>
            <a:ext cx="3214678" cy="4500594"/>
          </a:xfrm>
        </p:spPr>
        <p:txBody>
          <a:bodyPr/>
          <a:lstStyle/>
          <a:p>
            <a:pPr>
              <a:buNone/>
            </a:pPr>
            <a:r>
              <a:rPr lang="ru-RU" sz="1400" dirty="0" smtClean="0"/>
              <a:t>У каждой футбольной команды существуют свои традиции, но есть одна традиция, которой придерживаются все команды  с 1931-го года после матча сборных Франции и Англии. После окончания матча игроки обмениваются футболками. </a:t>
            </a:r>
          </a:p>
          <a:p>
            <a:pPr>
              <a:buNone/>
            </a:pPr>
            <a:r>
              <a:rPr lang="ru-RU" sz="1400" dirty="0" smtClean="0"/>
              <a:t>Для футболистов этот ритуал очень важен. Многие игроки </a:t>
            </a:r>
            <a:r>
              <a:rPr lang="ru-RU" sz="1400" dirty="0" err="1" smtClean="0"/>
              <a:t>топ-клубов</a:t>
            </a:r>
            <a:r>
              <a:rPr lang="ru-RU" sz="1400" dirty="0" smtClean="0"/>
              <a:t> собирают коллекции футболок своих именитых соперников. Ну а футболисты из клубов поменьше часто жаждут получить одежду кого-нибудь из звезд мирового футбола.</a:t>
            </a:r>
          </a:p>
          <a:p>
            <a:pPr>
              <a:buNone/>
            </a:pPr>
            <a:r>
              <a:rPr lang="ru-RU" sz="1400" dirty="0" smtClean="0"/>
              <a:t>А иногда футболисты отдают свои футболки болельщикам: очень красивый жест, который прибавляет популярности.</a:t>
            </a:r>
          </a:p>
          <a:p>
            <a:pPr>
              <a:buNone/>
            </a:pPr>
            <a:endParaRPr lang="ru-RU" sz="1400" dirty="0" smtClean="0"/>
          </a:p>
          <a:p>
            <a:endParaRPr lang="ru-RU"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christmas-tv.jpg"/>
          <p:cNvPicPr>
            <a:picLocks noGrp="1" noChangeAspect="1"/>
          </p:cNvPicPr>
          <p:nvPr>
            <p:ph type="pic" idx="1"/>
          </p:nvPr>
        </p:nvPicPr>
        <p:blipFill>
          <a:blip r:embed="rId2" cstate="print"/>
          <a:srcRect l="24430" r="24430"/>
          <a:stretch>
            <a:fillRect/>
          </a:stretch>
        </p:blipFill>
        <p:spPr/>
      </p:pic>
      <p:sp>
        <p:nvSpPr>
          <p:cNvPr id="4" name="Текст 3"/>
          <p:cNvSpPr>
            <a:spLocks noGrp="1"/>
          </p:cNvSpPr>
          <p:nvPr>
            <p:ph type="body" sz="half" idx="2"/>
          </p:nvPr>
        </p:nvSpPr>
        <p:spPr/>
        <p:txBody>
          <a:bodyPr/>
          <a:lstStyle/>
          <a:p>
            <a:r>
              <a:rPr lang="ru-RU" dirty="0" smtClean="0"/>
              <a:t>Есть еще одна традиция  в футболе. Это начинать  решающие матчи в одно время. </a:t>
            </a:r>
          </a:p>
          <a:p>
            <a:r>
              <a:rPr lang="ru-RU" dirty="0" smtClean="0"/>
              <a:t>Ввели ее потому, что некоторые команды, которых устраивал счет в «соседнем» матче, просто бросали играть.</a:t>
            </a:r>
          </a:p>
          <a:p>
            <a:r>
              <a:rPr lang="ru-RU" dirty="0" smtClean="0"/>
              <a:t>Теперь матчи последних туров и решающие игры на групповых стадиях начинаются в одно время.</a:t>
            </a:r>
          </a:p>
          <a:p>
            <a:endParaRPr lang="ru-RU" dirty="0"/>
          </a:p>
        </p:txBody>
      </p:sp>
      <p:sp>
        <p:nvSpPr>
          <p:cNvPr id="7" name="Прямоугольник 6"/>
          <p:cNvSpPr/>
          <p:nvPr/>
        </p:nvSpPr>
        <p:spPr>
          <a:xfrm>
            <a:off x="1571604" y="428604"/>
            <a:ext cx="3852914" cy="369332"/>
          </a:xfrm>
          <a:prstGeom prst="rect">
            <a:avLst/>
          </a:prstGeom>
        </p:spPr>
        <p:txBody>
          <a:bodyPr wrap="none">
            <a:spAutoFit/>
          </a:bodyPr>
          <a:lstStyle/>
          <a:p>
            <a:r>
              <a:rPr lang="ru-RU" dirty="0" smtClean="0">
                <a:solidFill>
                  <a:srgbClr val="FFFF00"/>
                </a:solidFill>
              </a:rPr>
              <a:t>2) Решающие матчи в одно время</a:t>
            </a:r>
            <a:endParaRPr lang="ru-RU"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800" dirty="0" smtClean="0">
                <a:solidFill>
                  <a:srgbClr val="FFFF00"/>
                </a:solidFill>
                <a:latin typeface="Arial" pitchFamily="34" charset="0"/>
                <a:cs typeface="Arial" pitchFamily="34" charset="0"/>
              </a:rPr>
              <a:t>3) Выходить на поле с детьми</a:t>
            </a:r>
            <a:r>
              <a:rPr lang="ru-RU" b="0" dirty="0" smtClean="0"/>
              <a:t/>
            </a:r>
            <a:br>
              <a:rPr lang="ru-RU" b="0" dirty="0" smtClean="0"/>
            </a:br>
            <a:endParaRPr lang="ru-RU" dirty="0"/>
          </a:p>
        </p:txBody>
      </p:sp>
      <p:sp>
        <p:nvSpPr>
          <p:cNvPr id="4" name="Текст 3"/>
          <p:cNvSpPr>
            <a:spLocks noGrp="1"/>
          </p:cNvSpPr>
          <p:nvPr>
            <p:ph type="body" sz="half" idx="2"/>
          </p:nvPr>
        </p:nvSpPr>
        <p:spPr>
          <a:xfrm>
            <a:off x="5857884" y="1928802"/>
            <a:ext cx="3048000" cy="3857652"/>
          </a:xfrm>
        </p:spPr>
        <p:txBody>
          <a:bodyPr/>
          <a:lstStyle/>
          <a:p>
            <a:r>
              <a:rPr lang="ru-RU" dirty="0" smtClean="0"/>
              <a:t>Перед матчами футболисты выходят на поле, держа за руку детей.</a:t>
            </a:r>
          </a:p>
          <a:p>
            <a:r>
              <a:rPr lang="ru-RU" dirty="0" smtClean="0"/>
              <a:t>Символика этой традиции означает следующее: дети – это будущее футбола, они получают массу эмоций от выхода на поле со своим кумиром, они восторгаются атмосферой, царящей на стадионе, они видят, к чему им нужно стремиться.  Преемственность поколений очень важна для постоянно меняющегося футбола, так что можно предполагать, что эта традиция будет жить и дальше.</a:t>
            </a:r>
          </a:p>
          <a:p>
            <a:endParaRPr lang="ru-RU" dirty="0"/>
          </a:p>
        </p:txBody>
      </p:sp>
      <p:pic>
        <p:nvPicPr>
          <p:cNvPr id="7" name="Рисунок 6" descr="x587934255_480.jpg.pagespeed.ic.Zkk9JUK4NC.jpg"/>
          <p:cNvPicPr>
            <a:picLocks noGrp="1" noChangeAspect="1"/>
          </p:cNvPicPr>
          <p:nvPr>
            <p:ph type="pic" idx="1"/>
          </p:nvPr>
        </p:nvPicPr>
        <p:blipFill>
          <a:blip r:embed="rId2" cstate="print"/>
          <a:srcRect l="3512" r="3512"/>
          <a:stretch>
            <a:fillRect/>
          </a:stretch>
        </p:blipFill>
        <p:spPr>
          <a:xfrm>
            <a:off x="762000" y="1524000"/>
            <a:ext cx="5410200" cy="4785320"/>
          </a:xfr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142852"/>
            <a:ext cx="5486400" cy="1433490"/>
          </a:xfrm>
        </p:spPr>
        <p:txBody>
          <a:bodyPr/>
          <a:lstStyle/>
          <a:p>
            <a:pPr lvl="0" algn="ctr"/>
            <a:r>
              <a:rPr lang="ru-RU" sz="2400" dirty="0" smtClean="0"/>
              <a:t>6. Назовите футболистов, которые прославились вне футбола и почему?</a:t>
            </a:r>
            <a:r>
              <a:rPr lang="ru-RU" dirty="0" smtClean="0"/>
              <a:t/>
            </a:r>
            <a:br>
              <a:rPr lang="ru-RU" dirty="0" smtClean="0"/>
            </a:br>
            <a:endParaRPr lang="ru-RU" dirty="0"/>
          </a:p>
        </p:txBody>
      </p:sp>
      <p:pic>
        <p:nvPicPr>
          <p:cNvPr id="5" name="Рисунок 4" descr="c5e42ee3c28c.jpg"/>
          <p:cNvPicPr>
            <a:picLocks noGrp="1" noChangeAspect="1"/>
          </p:cNvPicPr>
          <p:nvPr>
            <p:ph type="pic" idx="1"/>
          </p:nvPr>
        </p:nvPicPr>
        <p:blipFill>
          <a:blip r:embed="rId2" cstate="print"/>
          <a:srcRect l="14876" r="14876"/>
          <a:stretch>
            <a:fillRect/>
          </a:stretch>
        </p:blipFill>
        <p:spPr/>
      </p:pic>
      <p:sp>
        <p:nvSpPr>
          <p:cNvPr id="4" name="Текст 3"/>
          <p:cNvSpPr>
            <a:spLocks noGrp="1"/>
          </p:cNvSpPr>
          <p:nvPr>
            <p:ph type="body" sz="half" idx="2"/>
          </p:nvPr>
        </p:nvSpPr>
        <p:spPr>
          <a:xfrm>
            <a:off x="5867400" y="2362200"/>
            <a:ext cx="3048000" cy="3781444"/>
          </a:xfrm>
        </p:spPr>
        <p:txBody>
          <a:bodyPr/>
          <a:lstStyle/>
          <a:p>
            <a:r>
              <a:rPr lang="ru-RU" b="1" dirty="0" smtClean="0">
                <a:solidFill>
                  <a:srgbClr val="FFFF00"/>
                </a:solidFill>
              </a:rPr>
              <a:t>1) </a:t>
            </a:r>
            <a:r>
              <a:rPr lang="ru-RU" b="1" i="1" dirty="0" smtClean="0">
                <a:solidFill>
                  <a:srgbClr val="FFFF00"/>
                </a:solidFill>
              </a:rPr>
              <a:t>Дэвид </a:t>
            </a:r>
            <a:r>
              <a:rPr lang="ru-RU" b="1" i="1" dirty="0" err="1" smtClean="0">
                <a:solidFill>
                  <a:srgbClr val="FFFF00"/>
                </a:solidFill>
              </a:rPr>
              <a:t>Басст</a:t>
            </a:r>
            <a:r>
              <a:rPr lang="ru-RU" b="1" i="1" dirty="0" smtClean="0">
                <a:solidFill>
                  <a:srgbClr val="FFFF00"/>
                </a:solidFill>
              </a:rPr>
              <a:t> </a:t>
            </a:r>
            <a:r>
              <a:rPr lang="ru-RU" b="1" dirty="0" smtClean="0">
                <a:solidFill>
                  <a:srgbClr val="FFFF00"/>
                </a:solidFill>
              </a:rPr>
              <a:t>- перелом ноги в матче с "Манчестер </a:t>
            </a:r>
            <a:r>
              <a:rPr lang="ru-RU" b="1" dirty="0" err="1" smtClean="0">
                <a:solidFill>
                  <a:srgbClr val="FFFF00"/>
                </a:solidFill>
              </a:rPr>
              <a:t>Юнайтед</a:t>
            </a:r>
            <a:r>
              <a:rPr lang="ru-RU" b="1" dirty="0" smtClean="0">
                <a:solidFill>
                  <a:srgbClr val="FFFF00"/>
                </a:solidFill>
              </a:rPr>
              <a:t>»</a:t>
            </a:r>
          </a:p>
          <a:p>
            <a:r>
              <a:rPr lang="ru-RU" dirty="0" smtClean="0"/>
              <a:t>Во время матча на «</a:t>
            </a:r>
            <a:r>
              <a:rPr lang="ru-RU" dirty="0" err="1" smtClean="0"/>
              <a:t>Олд</a:t>
            </a:r>
            <a:r>
              <a:rPr lang="ru-RU" dirty="0" smtClean="0"/>
              <a:t> </a:t>
            </a:r>
            <a:r>
              <a:rPr lang="ru-RU" dirty="0" err="1" smtClean="0"/>
              <a:t>Траффорд</a:t>
            </a:r>
            <a:r>
              <a:rPr lang="ru-RU" dirty="0" smtClean="0"/>
              <a:t>» в апреле 1996 года защитник "Ковентри" Дэвид </a:t>
            </a:r>
            <a:r>
              <a:rPr lang="ru-RU" dirty="0" err="1" smtClean="0"/>
              <a:t>Басст</a:t>
            </a:r>
            <a:r>
              <a:rPr lang="ru-RU" dirty="0" smtClean="0"/>
              <a:t> был атакован игроком "Манчестер </a:t>
            </a:r>
            <a:r>
              <a:rPr lang="ru-RU" dirty="0" err="1" smtClean="0"/>
              <a:t>Юнайтед</a:t>
            </a:r>
            <a:r>
              <a:rPr lang="ru-RU" dirty="0" smtClean="0"/>
              <a:t>" Денисом Ирвином. В результате </a:t>
            </a:r>
            <a:r>
              <a:rPr lang="ru-RU" dirty="0" err="1" smtClean="0"/>
              <a:t>Басст</a:t>
            </a:r>
            <a:r>
              <a:rPr lang="ru-RU" dirty="0" smtClean="0"/>
              <a:t> получил ужаснейший открытый перелом - кость пронзила кожу и его кровь была разбрызгана по всей штрафной площади, после чего потребовалось 15 минут, чтобы убрать её с поля. Он получил перелом голени и малоберцовой кости, и его карьера после этого была окончена.</a:t>
            </a:r>
            <a:endParaRPr lang="ru-RU"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Anim-9_football">
  <a:themeElements>
    <a:clrScheme name="Futebol e Copa do Mun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Futebol e Copa do Mun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utebol e Copa do Mun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utebol e Copa do Mun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utebol e Copa do Mun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utebol e Copa do Mun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utebol e Copa do Mun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utebol e Copa do Mun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utebol e Copa do Mun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utebol e Copa do Mun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utebol e Copa do Mun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utebol e Copa do Mun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utebol e Copa do Mun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utebol e Copa do Mun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Anim-9_football</Template>
  <TotalTime>223</TotalTime>
  <Words>1444</Words>
  <Application>Microsoft Office PowerPoint</Application>
  <PresentationFormat>Экран (4:3)</PresentationFormat>
  <Paragraphs>68</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Anim-9_football</vt:lpstr>
      <vt:lpstr>Чемпионат мира по футболу как культурное мегасобытие</vt:lpstr>
      <vt:lpstr>1. Где впервые появилась игра «Футбол»? Какую игру можно назвать родоначальником футбола?</vt:lpstr>
      <vt:lpstr>2. В каком году был организован первый ЧМ по футболу?</vt:lpstr>
      <vt:lpstr>3. Сколько всего ЧМ по футболу состоялось? </vt:lpstr>
      <vt:lpstr> 4. Какой правитель запретил «Футбол» и  почему? </vt:lpstr>
      <vt:lpstr> 5. Какие футбольные традиции Вы знаете? 1) Обмен футболками </vt:lpstr>
      <vt:lpstr>Слайд 7</vt:lpstr>
      <vt:lpstr>3) Выходить на поле с детьми </vt:lpstr>
      <vt:lpstr>6. Назовите футболистов, которые прославились вне футбола и почему? </vt:lpstr>
      <vt:lpstr>6. Назовите футболистов, которые прославились вне футбола и почему?</vt:lpstr>
      <vt:lpstr>6. Назовите футболистов, которые прославились вне футбола и почему?</vt:lpstr>
      <vt:lpstr>6. Назовите футболистов, которые прославились вне футбола и почему?</vt:lpstr>
      <vt:lpstr>6. Назовите футболистов, которые прославились вне футбола и почему?</vt:lpstr>
      <vt:lpstr>Слайд 14</vt:lpstr>
      <vt:lpstr>Слайд 15</vt:lpstr>
      <vt:lpstr>Слайд 16</vt:lpstr>
      <vt:lpstr>Слайд 17</vt:lpstr>
      <vt:lpstr>Слайд 18</vt:lpstr>
      <vt:lpstr>7. Какие футбольные матчи произвели резонанс в мире?  </vt:lpstr>
      <vt:lpstr>Резонансные матчи</vt:lpstr>
      <vt:lpstr>8. Какое влияние ЧМ оказывает на развитие культуры принимающей его страны и мирового сообщества в целом?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Чемпионат мира по футболу как культурное мегасобытие ( ответы на вопросы I этапа)</dc:title>
  <dc:subject>Анимированный шаблон</dc:subject>
  <dc:creator>ольга</dc:creator>
  <dc:description>http://freeppt.ru/ - презентации по культуре и искусству, шаблоны PowerPoint.</dc:description>
  <cp:lastModifiedBy>ольга</cp:lastModifiedBy>
  <cp:revision>29</cp:revision>
  <dcterms:created xsi:type="dcterms:W3CDTF">2016-12-12T16:50:02Z</dcterms:created>
  <dcterms:modified xsi:type="dcterms:W3CDTF">2018-01-15T11:04:32Z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TC101083911033</vt:lpwstr>
  </property>
</Properties>
</file>