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5" r:id="rId4"/>
    <p:sldId id="262" r:id="rId5"/>
    <p:sldId id="258" r:id="rId6"/>
    <p:sldId id="260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21AB87-4E6C-4277-8518-8C920B61A4BA}" type="datetimeFigureOut">
              <a:rPr lang="ru-RU" smtClean="0"/>
              <a:pPr/>
              <a:t>21.10.2014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2CED2F9-8397-484F-9843-705ECFDC6A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5153042"/>
          </a:xfrm>
        </p:spPr>
        <p:txBody>
          <a:bodyPr>
            <a:noAutofit/>
          </a:bodyPr>
          <a:lstStyle/>
          <a:p>
            <a:r>
              <a:rPr lang="ru-RU" sz="8800" dirty="0" smtClean="0">
                <a:solidFill>
                  <a:schemeClr val="accent6">
                    <a:lumMod val="50000"/>
                  </a:schemeClr>
                </a:solidFill>
              </a:rPr>
              <a:t>Знакомство с числом и цифрой </a:t>
            </a:r>
            <a:br>
              <a:rPr lang="ru-RU" sz="88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8800" dirty="0" smtClean="0">
                <a:solidFill>
                  <a:schemeClr val="accent6">
                    <a:lumMod val="50000"/>
                  </a:schemeClr>
                </a:solidFill>
              </a:rPr>
              <a:t>8 </a:t>
            </a:r>
            <a:endParaRPr lang="ru-RU" sz="8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Елена\Desktop\ed223851a54318b2cdd7c6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4052" y="3786190"/>
            <a:ext cx="2939948" cy="27299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Елена\Desktop\fe5fe21628a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66"/>
            <a:ext cx="8286808" cy="614366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357166"/>
            <a:ext cx="8229600" cy="621510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3"/>
                </a:solidFill>
              </a:rPr>
              <a:t>Число восемь древние считали воплощением надежности, доведенной до совершенства.</a:t>
            </a:r>
          </a:p>
          <a:p>
            <a:r>
              <a:rPr lang="ru-RU" sz="3200" dirty="0" smtClean="0">
                <a:solidFill>
                  <a:schemeClr val="accent3"/>
                </a:solidFill>
              </a:rPr>
              <a:t>Символизировалось двойным квадратом.</a:t>
            </a:r>
          </a:p>
          <a:p>
            <a:r>
              <a:rPr lang="ru-RU" sz="3200" dirty="0" smtClean="0">
                <a:solidFill>
                  <a:schemeClr val="accent3"/>
                </a:solidFill>
              </a:rPr>
              <a:t>Разделенная пополам, оно имеет равные части (4 и 4).</a:t>
            </a:r>
          </a:p>
          <a:p>
            <a:r>
              <a:rPr lang="ru-RU" sz="3200" dirty="0" smtClean="0">
                <a:solidFill>
                  <a:schemeClr val="accent3"/>
                </a:solidFill>
              </a:rPr>
              <a:t>Если еще каждую часть разделить пополам, то части опять будут равны.(2,2,2,2)</a:t>
            </a:r>
            <a:endParaRPr lang="ru-RU" sz="3200" dirty="0">
              <a:solidFill>
                <a:schemeClr val="accent3"/>
              </a:solidFill>
            </a:endParaRPr>
          </a:p>
        </p:txBody>
      </p:sp>
      <p:pic>
        <p:nvPicPr>
          <p:cNvPr id="3074" name="Picture 2" descr="C:\Users\Елена\Desktop\1370_6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79169" y="4214818"/>
            <a:ext cx="1764832" cy="26431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Елена\Desktop\0025-025-9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14290"/>
            <a:ext cx="8429684" cy="63937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Елена\Desktop\hwaml.com_1319852486_821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3460901" cy="2714644"/>
          </a:xfrm>
          <a:prstGeom prst="rect">
            <a:avLst/>
          </a:prstGeom>
          <a:noFill/>
        </p:spPr>
      </p:pic>
      <p:pic>
        <p:nvPicPr>
          <p:cNvPr id="2051" name="Picture 3" descr="C:\Users\Елена\Desktop\medium_dee1eb95-10ac-471a-b3c4-92b8f1c3c8d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928670"/>
            <a:ext cx="3095604" cy="4648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C:\Users\Елена\Desktop\depositphotos_5123919-Spider-cartoo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0" y="3000372"/>
            <a:ext cx="3500438" cy="364331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43" name="Picture 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175" y="1412875"/>
            <a:ext cx="461010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44" name="AutoShape 28"/>
          <p:cNvSpPr>
            <a:spLocks noChangeArrowheads="1"/>
          </p:cNvSpPr>
          <p:nvPr/>
        </p:nvSpPr>
        <p:spPr bwMode="auto">
          <a:xfrm rot="1869658">
            <a:off x="6372225" y="2060575"/>
            <a:ext cx="911225" cy="771525"/>
          </a:xfrm>
          <a:prstGeom prst="star8">
            <a:avLst>
              <a:gd name="adj" fmla="val 17495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500063" y="285750"/>
            <a:ext cx="1512887" cy="1584325"/>
          </a:xfrm>
          <a:prstGeom prst="rect">
            <a:avLst/>
          </a:prstGeom>
          <a:solidFill>
            <a:srgbClr val="FFFFFF"/>
          </a:solidFill>
          <a:ln w="508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0000"/>
                </a:solidFill>
              </a:rPr>
              <a:t>8</a:t>
            </a:r>
            <a:endParaRPr lang="ru-RU"/>
          </a:p>
        </p:txBody>
      </p:sp>
      <p:pic>
        <p:nvPicPr>
          <p:cNvPr id="11269" name="Picture 3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2133600"/>
            <a:ext cx="1063625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3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913" y="2133600"/>
            <a:ext cx="1063625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3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6238" y="2997200"/>
            <a:ext cx="1063625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3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113" y="5084763"/>
            <a:ext cx="1063625" cy="102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3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288" y="4076700"/>
            <a:ext cx="1063625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3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8175" y="3068638"/>
            <a:ext cx="1063625" cy="102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3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6375" y="4076700"/>
            <a:ext cx="1063625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3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4075" y="5084763"/>
            <a:ext cx="1063625" cy="102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7" name="AutoShape 39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2438" y="6072188"/>
            <a:ext cx="646112" cy="549275"/>
          </a:xfrm>
          <a:prstGeom prst="actionButtonHome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Багетная рамка 13"/>
          <p:cNvSpPr/>
          <p:nvPr/>
        </p:nvSpPr>
        <p:spPr>
          <a:xfrm>
            <a:off x="8286750" y="285750"/>
            <a:ext cx="428625" cy="428625"/>
          </a:xfrm>
          <a:prstGeom prst="bevel">
            <a:avLst>
              <a:gd name="adj" fmla="val 27738"/>
            </a:avLst>
          </a:prstGeom>
          <a:solidFill>
            <a:srgbClr val="FF33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Багетная рамка 14"/>
          <p:cNvSpPr/>
          <p:nvPr/>
        </p:nvSpPr>
        <p:spPr>
          <a:xfrm>
            <a:off x="7143750" y="285750"/>
            <a:ext cx="428625" cy="428625"/>
          </a:xfrm>
          <a:prstGeom prst="bevel">
            <a:avLst>
              <a:gd name="adj" fmla="val 27738"/>
            </a:avLst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Багетная рамка 15"/>
          <p:cNvSpPr/>
          <p:nvPr/>
        </p:nvSpPr>
        <p:spPr>
          <a:xfrm>
            <a:off x="7715250" y="285750"/>
            <a:ext cx="428625" cy="428625"/>
          </a:xfrm>
          <a:prstGeom prst="bevel">
            <a:avLst>
              <a:gd name="adj" fmla="val 27738"/>
            </a:avLst>
          </a:prstGeom>
          <a:solidFill>
            <a:srgbClr val="0000FF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 advClick="0">
    <p:strips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09827E-6 L 0.0132 -0.02844 L 0.02622 -0.05017 L 0.05417 -0.06774 L 0.06892 -0.07422 L 0.09028 -0.06774 L 0.11146 -0.05248 L 0.12795 -0.02844 L 0.13611 -0.00647 L 0.13767 0.01757 L 0.13941 0.03491 L 0.13611 0.05249 L 0.13281 0.07214 L 0.12622 0.09827 L 0.11476 0.11561 L 0.09844 0.13318 L 0.07552 0.14636 L 0.05747 0.14844 L 0.04271 0.14844 L 0.02952 0.14844 L 0.01146 0.14844 L -0.00816 0.15283 L -0.02621 0.16809 L -0.04097 0.18335 L -0.05573 0.2074 L -0.07048 0.25318 L -0.07535 0.29041 L -0.07535 0.31653 L -0.06719 0.35145 L -0.05729 0.37341 L -0.04253 0.39306 L -0.02118 0.41711 C -0.00035 0.42405 -0.00451 0.43168 -1.11111E-6 0.41919 L 0.02136 0.42358 L 0.04271 0.40601 L 0.06892 0.38636 L 0.07708 0.3711 L 0.09028 0.34497 L 0.10174 0.31006 L 0.1066 0.27723 L 0.1066 0.24879 L 0.1033 0.22266 L 0.09184 0.19653 L 0.08195 0.17896 L 0.06719 0.16162 L 0.04931 0.14636 L 0.03125 0.13757 L 0.01146 0.11561 L 0.0033 0.09387 L -0.00642 0.07214 L -0.00642 0.05457 L -0.00486 0.01526 " pathEditMode="relative" rAng="0" ptsTypes="AAAAAAAAAAAAAAAAAAAAAAAAAAAAAAAfAAAAAAAAAAAAAAAAAAAA">
                                      <p:cBhvr>
                                        <p:cTn id="27" dur="5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" y="17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3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9244" grpId="0" animBg="1"/>
      <p:bldP spid="9244" grpId="1" animBg="1"/>
      <p:bldP spid="9244" grpId="2" animBg="1"/>
      <p:bldP spid="92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Елена\Desktop\IMG_20141020_1817465у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0042"/>
            <a:ext cx="8929718" cy="59293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Елена\Desktop\106427005_vose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8715436" cy="63899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733142"/>
          </a:xfrm>
        </p:spPr>
        <p:txBody>
          <a:bodyPr>
            <a:norm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Спасибо.</a:t>
            </a:r>
            <a:br>
              <a:rPr lang="ru-RU" sz="8800" dirty="0" smtClean="0">
                <a:solidFill>
                  <a:srgbClr val="FF0000"/>
                </a:solidFill>
              </a:rPr>
            </a:br>
            <a:r>
              <a:rPr lang="ru-RU" sz="8800" dirty="0" smtClean="0">
                <a:solidFill>
                  <a:srgbClr val="FF0000"/>
                </a:solidFill>
              </a:rPr>
              <a:t>Все молодцы!</a:t>
            </a:r>
            <a:endParaRPr lang="ru-RU" sz="8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428604"/>
            <a:ext cx="8229600" cy="2046258"/>
          </a:xfrm>
        </p:spPr>
        <p:txBody>
          <a:bodyPr/>
          <a:lstStyle/>
          <a:p>
            <a:endParaRPr lang="ru-RU" b="1" dirty="0"/>
          </a:p>
        </p:txBody>
      </p:sp>
      <p:pic>
        <p:nvPicPr>
          <p:cNvPr id="1026" name="Picture 2" descr="C:\Users\Елена\Desktop\cvoya-cvoboda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357166"/>
            <a:ext cx="2476483" cy="18573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Users\Елена\Desktop\26e53dc896d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714884"/>
            <a:ext cx="2524116" cy="18930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78</TotalTime>
  <Words>50</Words>
  <Application>Microsoft Office PowerPoint</Application>
  <PresentationFormat>Экран (4:3)</PresentationFormat>
  <Paragraphs>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Знакомство с числом и цифрой  8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Спасибо. Все молодцы!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Знакомство с числом и цифрой  8</dc:title>
  <dc:creator>Елена</dc:creator>
  <cp:lastModifiedBy>Елена</cp:lastModifiedBy>
  <cp:revision>9</cp:revision>
  <dcterms:created xsi:type="dcterms:W3CDTF">2014-10-20T13:58:15Z</dcterms:created>
  <dcterms:modified xsi:type="dcterms:W3CDTF">2014-10-21T16:52:39Z</dcterms:modified>
</cp:coreProperties>
</file>