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1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7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19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8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43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8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5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7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8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1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8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8B4-0A2E-49E9-AC78-9DF21366661A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FD3F8E-57DD-4F2E-86ED-421D4F1B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6" y="987253"/>
            <a:ext cx="10954512" cy="5230368"/>
          </a:xfrm>
          <a:noFill/>
        </p:spPr>
        <p:txBody>
          <a:bodyPr/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6000" b="1" kern="1800" dirty="0" smtClean="0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6000" b="1" kern="1800" dirty="0" err="1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6000" b="1" kern="1800" dirty="0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kern="1800" dirty="0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бумагой для детей старшего дошкольного </a:t>
            </a:r>
            <a:r>
              <a:rPr lang="ru-RU" sz="6000" b="1" kern="1800" dirty="0" smtClean="0"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6000" b="1" kern="1800" dirty="0" smtClean="0">
                <a:solidFill>
                  <a:srgbClr val="333333"/>
                </a:solidFill>
                <a:effectLst>
                  <a:outerShdw blurRad="50800" dist="38100" dir="18900000" algn="bl" rotWithShape="0">
                    <a:schemeClr val="accent5">
                      <a:lumMod val="20000"/>
                      <a:lumOff val="8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kern="1800" dirty="0" smtClean="0">
                <a:solidFill>
                  <a:srgbClr val="333333"/>
                </a:solidFill>
                <a:effectLst>
                  <a:outerShdw blurRad="50800" dist="38100" dir="18900000" algn="bl" rotWithShape="0">
                    <a:schemeClr val="accent5">
                      <a:lumMod val="20000"/>
                      <a:lumOff val="8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331" y="5184689"/>
            <a:ext cx="7766936" cy="109689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МБДОУ </a:t>
            </a:r>
            <a:r>
              <a:rPr lang="ru-RU" sz="1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№45</a:t>
            </a:r>
          </a:p>
          <a:p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Г.М.</a:t>
            </a:r>
          </a:p>
          <a:p>
            <a:r>
              <a:rPr lang="ru-RU" sz="1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И.С</a:t>
            </a:r>
            <a:endParaRPr lang="ru-RU" sz="1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19456" y="81909"/>
            <a:ext cx="10753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Нарезаем полоски бумаги шириной 3 см., длина </a:t>
            </a:r>
            <a:r>
              <a:rPr lang="ru-RU" sz="3600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может </a:t>
            </a:r>
            <a:r>
              <a:rPr lang="ru-RU" sz="36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варьироваться</a:t>
            </a:r>
            <a:endParaRPr lang="ru-RU" sz="36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41476" r="20000"/>
          <a:stretch/>
        </p:blipFill>
        <p:spPr>
          <a:xfrm>
            <a:off x="800099" y="1971675"/>
            <a:ext cx="4886325" cy="3551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36065" r="10338"/>
          <a:stretch/>
        </p:blipFill>
        <p:spPr>
          <a:xfrm>
            <a:off x="6515101" y="2414589"/>
            <a:ext cx="4900612" cy="37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36" y="214737"/>
            <a:ext cx="11552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Сгибаем полоски </a:t>
            </a:r>
            <a:r>
              <a:rPr lang="ru-RU" sz="3200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пополам. </a:t>
            </a:r>
            <a:endParaRPr lang="ru-RU" sz="32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2131"/>
          <a:stretch/>
        </p:blipFill>
        <p:spPr>
          <a:xfrm>
            <a:off x="771526" y="1457326"/>
            <a:ext cx="4074794" cy="2991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4" r="27896"/>
          <a:stretch/>
        </p:blipFill>
        <p:spPr>
          <a:xfrm>
            <a:off x="7299152" y="799513"/>
            <a:ext cx="4145135" cy="2688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2" r="27023"/>
          <a:stretch/>
        </p:blipFill>
        <p:spPr>
          <a:xfrm>
            <a:off x="5198274" y="3857624"/>
            <a:ext cx="4602951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21" y="185839"/>
            <a:ext cx="1189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Затем выкладываем полоски строго по схеме и крепим скотчем. Скотч - 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важных пунктов. Если скотч плохо клеится, то ребенку будет не интересно. </a:t>
            </a:r>
            <a:endParaRPr lang="ru-RU" sz="32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6" t="8212"/>
          <a:stretch/>
        </p:blipFill>
        <p:spPr>
          <a:xfrm>
            <a:off x="7672388" y="1614489"/>
            <a:ext cx="3948105" cy="3469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46924" r="1121" b="1704"/>
          <a:stretch/>
        </p:blipFill>
        <p:spPr>
          <a:xfrm>
            <a:off x="607225" y="2133263"/>
            <a:ext cx="4117366" cy="2950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t="11165"/>
          <a:stretch/>
        </p:blipFill>
        <p:spPr>
          <a:xfrm>
            <a:off x="4457700" y="2957512"/>
            <a:ext cx="3714749" cy="37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2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9" t="9544" r="-3386" b="2638"/>
          <a:stretch/>
        </p:blipFill>
        <p:spPr>
          <a:xfrm>
            <a:off x="6872289" y="1771650"/>
            <a:ext cx="5083580" cy="2971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44358"/>
          <a:stretch/>
        </p:blipFill>
        <p:spPr>
          <a:xfrm>
            <a:off x="1087565" y="1771650"/>
            <a:ext cx="4427410" cy="297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38169" r="10621"/>
          <a:stretch/>
        </p:blipFill>
        <p:spPr>
          <a:xfrm>
            <a:off x="4514851" y="4029074"/>
            <a:ext cx="4057649" cy="2557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6490" y="0"/>
            <a:ext cx="11329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Необходимо строго соблюдать последовательность при выкладывании полос. На схеме они обозначены цифрами или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буквами.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000" y="278879"/>
            <a:ext cx="11021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Лишние "хвосты" мы обрезаем после того, как работа будет закончена.</a:t>
            </a:r>
            <a:endParaRPr lang="ru-RU" sz="32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31733" r="12074"/>
          <a:stretch/>
        </p:blipFill>
        <p:spPr>
          <a:xfrm>
            <a:off x="671514" y="1714500"/>
            <a:ext cx="4714874" cy="3703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66" y="2615184"/>
            <a:ext cx="5481918" cy="40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06" y="134035"/>
            <a:ext cx="11644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Завершающий штрих - готовую работу приклеиваем на красивый фон, чтобы скрыть изнанку.</a:t>
            </a:r>
            <a:endParaRPr lang="ru-RU" sz="32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06" y="1747075"/>
            <a:ext cx="5408766" cy="42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50" y="297878"/>
            <a:ext cx="11059033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Вот такие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сердца наши дети изготовили мамам на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Марта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961">
            <a:off x="6299291" y="2761489"/>
            <a:ext cx="4658958" cy="312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920">
            <a:off x="603631" y="2725086"/>
            <a:ext cx="4841838" cy="31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5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7" y="1804833"/>
            <a:ext cx="4772288" cy="3995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8008" y="402336"/>
            <a:ext cx="7206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пасхальные поделки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75" y="2257426"/>
            <a:ext cx="5452200" cy="40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74" y="2121409"/>
            <a:ext cx="6414606" cy="449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12179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оригинально смотрится </a:t>
            </a:r>
          </a:p>
          <a:p>
            <a:r>
              <a:rPr lang="ru-RU" sz="4800" dirty="0" err="1" smtClean="0"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4800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</a:p>
          <a:p>
            <a:r>
              <a:rPr lang="ru-RU" sz="4800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атласной ткани</a:t>
            </a:r>
            <a:endParaRPr lang="ru-RU" sz="48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5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043" y="1865376"/>
            <a:ext cx="53575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6600" b="1" dirty="0">
              <a:solidFill>
                <a:srgbClr val="FF0000"/>
              </a:solidFill>
              <a:effectLst>
                <a:outerShdw blurRad="50800" dist="38100" dir="2700000" algn="tl" rotWithShape="0">
                  <a:schemeClr val="accent5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3504" y="475488"/>
            <a:ext cx="85587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iris folding)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техника работы с бумагой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b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folding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появилась в Голландии. 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техники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перевести с английского, как «радужное складывание». 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768097"/>
            <a:ext cx="105887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«Радужного складывания» можно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труда делать эффектные открытки, поделки, панно.</a:t>
            </a:r>
          </a:p>
          <a:p>
            <a:endParaRPr lang="ru-RU" sz="4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Суть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айрис-фолдинга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довольно простая. </a:t>
            </a:r>
          </a:p>
          <a:p>
            <a:endParaRPr lang="ru-RU" sz="4400" b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 техника пользуется большой популярностью среди детей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5" y="585056"/>
            <a:ext cx="4315967" cy="3438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10" y="2304208"/>
            <a:ext cx="4278826" cy="36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0352"/>
            <a:ext cx="115397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про необходимые для работы материалы</a:t>
            </a: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Схема заклеивания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 Полоски бумаги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 Шаблон рисунка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4 Скрепки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5 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ПВА или клей-карандаш</a:t>
            </a:r>
          </a:p>
        </p:txBody>
      </p:sp>
    </p:spTree>
    <p:extLst>
      <p:ext uri="{BB962C8B-B14F-4D97-AF65-F5344CB8AC3E}">
        <p14:creationId xmlns:p14="http://schemas.microsoft.com/office/powerpoint/2010/main" val="46806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19456"/>
            <a:ext cx="1231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3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работы по схеме с нумерацией</a:t>
            </a:r>
          </a:p>
          <a:p>
            <a:endParaRPr lang="ru-RU" sz="4000" b="1" dirty="0">
              <a:solidFill>
                <a:srgbClr val="33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" y="1542895"/>
            <a:ext cx="11759184" cy="5195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Положите перед собой заготовку, так чтобы вам была видна схема заклеивания, и цифра 1 была сверху.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схеме нарисованы линии и проставлены цифры: именно в этом порядке нужно будет наклеивать полоски бумаги.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Выберите полоску бумаги нужного вам цвета.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Намажьте края прорези клеем и приклейте полоску бумаги сгибом внутрь, выровняв по линии так, чтобы она закрыла промежуток с цифрой 1.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Следующую полоску выравнивайте так, чтобы она закрывала промежуток с цифрой 2, и так далее до конца прорези.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17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384" y="182880"/>
            <a:ext cx="1097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896" y="1106210"/>
            <a:ext cx="1172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</a:t>
            </a:r>
            <a:r>
              <a:rPr lang="ru-RU" sz="3200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айти 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интересный шаблон (схему, скачать, увеличить и </a:t>
            </a:r>
            <a:r>
              <a:rPr lang="ru-RU" sz="3200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распечатать). </a:t>
            </a:r>
            <a:r>
              <a:rPr lang="ru-RU" sz="32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аккуратно вырезать и сделать нужное количество копий</a:t>
            </a:r>
            <a:r>
              <a:rPr lang="ru-RU" sz="24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3994391"/>
            <a:ext cx="4043362" cy="2863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42" y="3034379"/>
            <a:ext cx="4348062" cy="2863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52" y="2424731"/>
            <a:ext cx="3529012" cy="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169"/>
            <a:ext cx="1205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36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Подобрать бумагу, подходящую по цвету</a:t>
            </a:r>
            <a:r>
              <a:rPr lang="ru-RU" sz="3600" dirty="0" smtClean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43037" r="9389" b="-1217"/>
          <a:stretch/>
        </p:blipFill>
        <p:spPr>
          <a:xfrm>
            <a:off x="7000875" y="3128963"/>
            <a:ext cx="3586163" cy="2047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" y="2233369"/>
            <a:ext cx="5225886" cy="3534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847500"/>
            <a:ext cx="11612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Накладываем шаблон на вырезанную заготовку, закрепляем с помощью канцелярских скрепок</a:t>
            </a:r>
            <a:r>
              <a:rPr lang="ru-RU" sz="3600" dirty="0">
                <a:solidFill>
                  <a:srgbClr val="33333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effectLst>
                <a:outerShdw blurRad="50800" dist="38100" dir="2700000" algn="t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35599" r="7050"/>
          <a:stretch/>
        </p:blipFill>
        <p:spPr>
          <a:xfrm>
            <a:off x="1042988" y="900113"/>
            <a:ext cx="4529137" cy="3371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4786" r="23673"/>
          <a:stretch/>
        </p:blipFill>
        <p:spPr>
          <a:xfrm>
            <a:off x="6757988" y="2228850"/>
            <a:ext cx="4586287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322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FF0000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255</Words>
  <Application>Microsoft Office PowerPoint</Application>
  <PresentationFormat>Широкоэкранный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Грань</vt:lpstr>
      <vt:lpstr>Техника айрис-фолдинг  Работа с бумагой для детей старшего дошкольного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айрис-фолдинг  Работа с бумагой для детей старшего дошкольного возраста.</dc:title>
  <dc:creator>381</dc:creator>
  <cp:lastModifiedBy>381</cp:lastModifiedBy>
  <cp:revision>22</cp:revision>
  <dcterms:created xsi:type="dcterms:W3CDTF">2017-03-25T07:07:46Z</dcterms:created>
  <dcterms:modified xsi:type="dcterms:W3CDTF">2018-01-11T17:45:31Z</dcterms:modified>
</cp:coreProperties>
</file>