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ppt/media/image20.jpg" ContentType="image/jpeg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4" r:id="rId2"/>
    <p:sldId id="267" r:id="rId3"/>
    <p:sldId id="270" r:id="rId4"/>
    <p:sldId id="271" r:id="rId5"/>
    <p:sldId id="272" r:id="rId6"/>
    <p:sldId id="257" r:id="rId7"/>
    <p:sldId id="262" r:id="rId8"/>
    <p:sldId id="273" r:id="rId9"/>
    <p:sldId id="263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C6CA6-1DE3-40B6-9B72-12F94456F75D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75EAE-D319-4D79-A870-DDA325435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5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4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6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5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0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0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6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8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1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1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5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">
              <a:srgbClr val="FFCE37"/>
            </a:gs>
            <a:gs pos="100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256C-9275-4D1A-B0AB-3F0F6927710C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4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bg1"/>
            </a:gs>
            <a:gs pos="32000">
              <a:schemeClr val="accent1">
                <a:lumMod val="75000"/>
              </a:schemeClr>
            </a:gs>
            <a:gs pos="100000">
              <a:schemeClr val="bg1"/>
            </a:gs>
            <a:gs pos="100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526694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55051" y="0"/>
            <a:ext cx="383694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altLang="ru-RU" sz="2000" b="1" dirty="0" smtClean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ГЖЕЛЬ</a:t>
            </a:r>
          </a:p>
          <a:p>
            <a:pPr algn="r"/>
            <a:endParaRPr lang="ru-RU" altLang="ru-RU" sz="2000" b="1" dirty="0" smtClean="0">
              <a:solidFill>
                <a:srgbClr val="0033C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ru-RU" altLang="ru-RU" sz="2000" b="1" dirty="0" smtClean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Чудо </a:t>
            </a:r>
            <a: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синими цветами,</a:t>
            </a:r>
            <a:b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Голубыми лепестками,</a:t>
            </a:r>
            <a:b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Синими цветочками,</a:t>
            </a:r>
            <a:b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Нежными виточками.</a:t>
            </a:r>
            <a:b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белом фарфоре,</a:t>
            </a:r>
            <a:b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Как на заснеженном поле,</a:t>
            </a:r>
            <a:b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</a:t>
            </a:r>
            <a: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под белого снежочка.</a:t>
            </a:r>
            <a:b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Растут синие цветочки.</a:t>
            </a:r>
            <a:b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Неужели, неужели,</a:t>
            </a:r>
            <a:b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вы не слышали о Гжели?</a:t>
            </a:r>
          </a:p>
          <a:p>
            <a:pPr algn="r"/>
            <a:endParaRPr lang="ru-RU" sz="2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44" y="2194560"/>
            <a:ext cx="6089904" cy="421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glow rad="101600">
              <a:srgbClr val="C00000">
                <a:alpha val="4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804672" y="1316736"/>
            <a:ext cx="11404917" cy="2554545"/>
          </a:xfrm>
          <a:prstGeom prst="rect">
            <a:avLst/>
          </a:prstGeom>
          <a:noFill/>
          <a:effectLst>
            <a:glow rad="139700">
              <a:srgbClr val="C0000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БОЛЬШОЕ </a:t>
            </a: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8000" b="1" dirty="0"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00B0F0"/>
            </a:gs>
            <a:gs pos="96000">
              <a:schemeClr val="bg1"/>
            </a:gs>
            <a:gs pos="83000">
              <a:schemeClr val="accent1">
                <a:lumMod val="50000"/>
              </a:schemeClr>
            </a:gs>
            <a:gs pos="100000">
              <a:schemeClr val="bg1"/>
            </a:gs>
            <a:gs pos="91000">
              <a:srgbClr val="00B0F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924599" y="0"/>
            <a:ext cx="5267401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0" y="128017"/>
            <a:ext cx="5463630" cy="3438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24" y="3560935"/>
            <a:ext cx="5394960" cy="3297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0936" y="-1"/>
            <a:ext cx="4385175" cy="4093428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Сине-белая посуда,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Расскажи-ка, ты откуда?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Видно издали пришла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цветами расцвела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Голубыми, синими, 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Нежными, красивыми…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 глаз не оторвать,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Ах, какая благодать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   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">
              <a:srgbClr val="FF0000"/>
            </a:gs>
            <a:gs pos="100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770" y="0"/>
            <a:ext cx="100312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Восемь </a:t>
            </a: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кукол деревянных,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круглолицых </a:t>
            </a: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румяных, 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разноцветных </a:t>
            </a:r>
            <a:r>
              <a:rPr lang="ru-RU" sz="32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сарафанах в </a:t>
            </a: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гости к нам они идут. 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Угадайте, как зовут? </a:t>
            </a:r>
          </a:p>
          <a:p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80" y="2157414"/>
            <a:ext cx="7520295" cy="4563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8192" cy="68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FFC000"/>
            </a:gs>
            <a:gs pos="72000">
              <a:srgbClr val="FFFF00"/>
            </a:gs>
            <a:gs pos="100000">
              <a:schemeClr val="accent4">
                <a:lumMod val="97000"/>
                <a:lumOff val="3000"/>
              </a:schemeClr>
            </a:gs>
            <a:gs pos="100000">
              <a:srgbClr val="FFC0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61" y="0"/>
            <a:ext cx="5401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ХОХЛОМА</a:t>
            </a:r>
          </a:p>
          <a:p>
            <a:r>
              <a:rPr lang="ru-RU" altLang="ru-RU" sz="24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Кисть </a:t>
            </a:r>
            <a:r>
              <a:rPr lang="ru-RU" altLang="ru-RU" sz="2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хохломская! Большое спасибо!</a:t>
            </a:r>
            <a:br>
              <a:rPr lang="ru-RU" altLang="ru-RU" sz="2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Сказывай сказку для радости жизни!</a:t>
            </a:r>
            <a:br>
              <a:rPr lang="ru-RU" altLang="ru-RU" sz="2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как душа у народа, красива,</a:t>
            </a:r>
            <a:br>
              <a:rPr lang="ru-RU" altLang="ru-RU" sz="2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Ты, как и люди, служишь Отчизне!</a:t>
            </a:r>
          </a:p>
          <a:p>
            <a:endParaRPr lang="ru-RU" sz="2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4" y="2162019"/>
            <a:ext cx="6506046" cy="43537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48" y="650059"/>
            <a:ext cx="5475591" cy="4060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1418" y="2179798"/>
            <a:ext cx="3991925" cy="50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FFFF00"/>
            </a:gs>
            <a:gs pos="20000">
              <a:srgbClr val="FFC000"/>
            </a:gs>
            <a:gs pos="70000">
              <a:srgbClr val="FFC000"/>
            </a:gs>
            <a:gs pos="6000">
              <a:srgbClr val="FF0000"/>
            </a:gs>
            <a:gs pos="37000">
              <a:srgbClr val="FF00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2303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0368" y="1"/>
            <a:ext cx="6630918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Городецкая роспись</a:t>
            </a:r>
          </a:p>
          <a:p>
            <a:r>
              <a:rPr lang="ru-RU" sz="2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Городецкая роспись необычная,</a:t>
            </a:r>
            <a:br>
              <a:rPr lang="ru-RU" sz="2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здесь симметричная.</a:t>
            </a:r>
            <a:br>
              <a:rPr lang="ru-RU" sz="2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букеты собраны цветы необычной красоты.</a:t>
            </a:r>
            <a:br>
              <a:rPr lang="ru-RU" sz="2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яркие мерцают,</a:t>
            </a:r>
            <a:br>
              <a:rPr lang="ru-RU" sz="2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Оживка белая их оживляет.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2" y="2857500"/>
            <a:ext cx="5633757" cy="35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75000"/>
              </a:schemeClr>
            </a:gs>
            <a:gs pos="49000">
              <a:schemeClr val="bg1"/>
            </a:gs>
            <a:gs pos="100000">
              <a:schemeClr val="bg1"/>
            </a:gs>
            <a:gs pos="88000">
              <a:schemeClr val="accent1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43100" y="1943100"/>
            <a:ext cx="68580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6169" y="219456"/>
            <a:ext cx="559525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ДЫМКОВСКАЯ ИГРУШКА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знаменито Дымково?</a:t>
            </a:r>
            <a:b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Игрушкою своей.</a:t>
            </a:r>
            <a:b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ней нету света дымного,</a:t>
            </a:r>
            <a:b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есть любовь людей…</a:t>
            </a:r>
          </a:p>
          <a:p>
            <a:pPr algn="ctr">
              <a:buFont typeface="Wingdings 2" panose="05020102010507070707" pitchFamily="18" charset="2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05" y="2543176"/>
            <a:ext cx="6519582" cy="38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4">
              <a:schemeClr val="accent1">
                <a:lumMod val="50000"/>
              </a:schemeClr>
            </a:gs>
            <a:gs pos="32000">
              <a:schemeClr val="accent1">
                <a:lumMod val="75000"/>
              </a:schemeClr>
            </a:gs>
            <a:gs pos="100000">
              <a:schemeClr val="bg1"/>
            </a:gs>
            <a:gs pos="100000">
              <a:schemeClr val="accent4">
                <a:lumMod val="97000"/>
                <a:lumOff val="3000"/>
              </a:schemeClr>
            </a:gs>
            <a:gs pos="75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50005" y="2350006"/>
            <a:ext cx="6858002" cy="2157983"/>
          </a:xfrm>
          <a:prstGeom prst="rect">
            <a:avLst/>
          </a:prstGeom>
        </p:spPr>
      </p:pic>
      <p:pic>
        <p:nvPicPr>
          <p:cNvPr id="4" name="Рисунок 1" descr="карта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060704"/>
            <a:ext cx="9079420" cy="544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74720" y="256032"/>
            <a:ext cx="711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КАРТА НАРОДНЫХ ПРОМЫСЛОВ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71000">
              <a:schemeClr val="accent1">
                <a:lumMod val="95000"/>
                <a:lumOff val="5000"/>
              </a:schemeClr>
            </a:gs>
            <a:gs pos="42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21" y="-155692"/>
            <a:ext cx="103817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искусства можно </a:t>
            </a:r>
            <a:endParaRPr lang="ru-RU" sz="5400" b="1" dirty="0" smtClean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sz="54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54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lang="ru-RU" sz="54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материалов: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823" y="1931400"/>
            <a:ext cx="17288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Глина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5894" y="3529155"/>
            <a:ext cx="18780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endParaRPr lang="ru-RU" sz="4400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3739" y="5126910"/>
            <a:ext cx="2162323" cy="986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Металл</a:t>
            </a:r>
            <a:endParaRPr lang="ru-RU" sz="4400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39" y="1671780"/>
            <a:ext cx="24701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 descr="Безымянный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98" y="2933692"/>
            <a:ext cx="25717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5" descr="chugun_metallist_6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32" y="4537900"/>
            <a:ext cx="27146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bg1"/>
            </a:gs>
            <a:gs pos="32000">
              <a:schemeClr val="accent1">
                <a:lumMod val="75000"/>
              </a:schemeClr>
            </a:gs>
            <a:gs pos="100000">
              <a:schemeClr val="bg1"/>
            </a:gs>
            <a:gs pos="100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264" y="0"/>
            <a:ext cx="367588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4416" y="365760"/>
            <a:ext cx="1009497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из чего </a:t>
            </a: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r>
              <a:rPr lang="ru-RU" altLang="ru-RU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Глина</a:t>
            </a:r>
            <a:r>
              <a:rPr lang="ru-RU" alt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керамика, гжельская керамика; фарфор, глиняная дымковская, </a:t>
            </a:r>
            <a:r>
              <a:rPr lang="ru-RU" altLang="ru-RU" sz="3600" b="1" dirty="0" err="1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филимоновская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altLang="ru-RU" sz="3600" b="1" dirty="0" err="1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каргопольская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игрушки.</a:t>
            </a:r>
          </a:p>
          <a:p>
            <a:r>
              <a:rPr lang="ru-RU" altLang="ru-RU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r>
              <a:rPr lang="ru-RU" alt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резьба по дереву, росписи - хохломская, городецкая.</a:t>
            </a:r>
          </a:p>
          <a:p>
            <a:r>
              <a:rPr lang="ru-RU" altLang="ru-RU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</a:t>
            </a:r>
            <a:r>
              <a:rPr lang="ru-RU" alt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3600" b="1" dirty="0" err="1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жостовское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производство,(роспись подносов), плетение из проволоки, чеканка, гравировка, художественная ковка(шлемы, ограды)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141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381</dc:creator>
  <cp:lastModifiedBy>381</cp:lastModifiedBy>
  <cp:revision>42</cp:revision>
  <dcterms:created xsi:type="dcterms:W3CDTF">2017-04-07T14:36:26Z</dcterms:created>
  <dcterms:modified xsi:type="dcterms:W3CDTF">2018-01-11T18:53:45Z</dcterms:modified>
</cp:coreProperties>
</file>