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2" r:id="rId7"/>
    <p:sldId id="275" r:id="rId8"/>
    <p:sldId id="264" r:id="rId9"/>
    <p:sldId id="263" r:id="rId10"/>
    <p:sldId id="265" r:id="rId11"/>
    <p:sldId id="267" r:id="rId12"/>
    <p:sldId id="276" r:id="rId13"/>
    <p:sldId id="268" r:id="rId14"/>
    <p:sldId id="269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BF25-DD35-4C2B-8240-B7AB4D008F42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A35F-279D-4B20-ADEA-677C8E43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ood.photolandiya.ru/img-q5y5x5n4g4041446m4s2m426/photo/moscvichka/2014/01/doc6drhg5o03y01haiwn31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юлень, нерпа, морской котик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0" y="-504825"/>
            <a:ext cx="9810750" cy="736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.acidcow.com/pics/20120117/seal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voobsheogon.ru/wp-content/uploads/2017/09/wsi-imageoptim-finalists-wildlife-photographer-of-the-year-2017-5-59ba296527490__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" y="0"/>
            <a:ext cx="9138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ok.znaimo.com.ua/pars_docs/refs/7/6352/img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0"/>
            <a:ext cx="9132507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szakaznik.ru/assets/images/2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012"/>
            <a:ext cx="9288016" cy="696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oveopium.ru/content/2014/01/natgeo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50"/>
            <a:ext cx="942975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ototelegraf.ru/wp-content/uploads/2017/09/zhyvotnye-2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3" y="0"/>
            <a:ext cx="918000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11.stc.all.kpcdn.net/share/i/4/768518/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s12661.vk.me/u65219517/video/l_328375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9" y="-9636"/>
            <a:ext cx="9132841" cy="6849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apersin4k.org/wp-content/uploads/2017/04/North-Pol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nettemossbacher.com/wp-content/uploads/2014/01/Iceberg-Seagull-Landscape-Arctic-Svalb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b99c073bebdadc745e2a5edcb164af6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4" y="0"/>
            <a:ext cx="91666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artinkijane.ru/pic/201408/1440x900/kartinkijane.ru-69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cdn.wallpapersafari.com/27/27/syF2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cdn.wallpapersafari.com/27/27/syF2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cdn.wallpapersafari.com/27/27/syF2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C:\Users\Света\Downloads\вода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chef.bbci.co.uk/images/ic/1200x675/p034p9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dailymail.co.uk/i/pix/2012/09/20/article-0-15170A0A000005DC-685_968x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imgur.com/FNfVd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27</cp:revision>
  <dcterms:created xsi:type="dcterms:W3CDTF">2017-11-22T17:47:41Z</dcterms:created>
  <dcterms:modified xsi:type="dcterms:W3CDTF">2018-01-14T18:34:55Z</dcterms:modified>
</cp:coreProperties>
</file>