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3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8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1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15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7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3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8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8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4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9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2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2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5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8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3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4B64-1DD7-456E-A20E-020FBFEDB594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DA63-189D-463B-8AA3-F6250832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65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0448" y="1914844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Конструирование из</a:t>
            </a:r>
            <a:br>
              <a:rPr lang="ru-RU" dirty="0" smtClean="0"/>
            </a:br>
            <a:r>
              <a:rPr lang="ru-RU" dirty="0" smtClean="0"/>
              <a:t>поролона</a:t>
            </a:r>
            <a:br>
              <a:rPr lang="ru-RU" dirty="0" smtClean="0"/>
            </a:br>
            <a:r>
              <a:rPr lang="ru-RU" dirty="0" smtClean="0"/>
              <a:t>Детская маска «Петушок»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4716" y="4462278"/>
            <a:ext cx="8144134" cy="1117687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sz="12800" dirty="0" smtClean="0"/>
              <a:t>Педагог Д О</a:t>
            </a:r>
          </a:p>
          <a:p>
            <a:pPr algn="r"/>
            <a:r>
              <a:rPr lang="ru-RU" sz="12800" dirty="0" err="1" smtClean="0"/>
              <a:t>Винокурова</a:t>
            </a:r>
            <a:r>
              <a:rPr lang="ru-RU" sz="12800" dirty="0" smtClean="0"/>
              <a:t> Е.Н.</a:t>
            </a:r>
          </a:p>
          <a:p>
            <a:pPr algn="r"/>
            <a:endParaRPr lang="ru-RU" sz="12800" dirty="0"/>
          </a:p>
        </p:txBody>
      </p:sp>
    </p:spTree>
    <p:extLst>
      <p:ext uri="{BB962C8B-B14F-4D97-AF65-F5344CB8AC3E}">
        <p14:creationId xmlns:p14="http://schemas.microsoft.com/office/powerpoint/2010/main" val="14600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919" y="739580"/>
            <a:ext cx="4382998" cy="1080938"/>
          </a:xfrm>
        </p:spPr>
        <p:txBody>
          <a:bodyPr/>
          <a:lstStyle/>
          <a:p>
            <a:r>
              <a:rPr lang="ru-RU" dirty="0" smtClean="0"/>
              <a:t>Шаг 3. Надбровья.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94" y="2179924"/>
            <a:ext cx="3263882" cy="2815157"/>
          </a:xfrm>
        </p:spPr>
        <p:txBody>
          <a:bodyPr/>
          <a:lstStyle/>
          <a:p>
            <a:r>
              <a:rPr lang="ru-RU" dirty="0" smtClean="0"/>
              <a:t>Вырезаем из поролона два полукруга-козырька, длиной 8см., и шириной 2 см.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47" y="2179924"/>
            <a:ext cx="5850340" cy="43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761" y="725933"/>
            <a:ext cx="3386712" cy="1080938"/>
          </a:xfrm>
        </p:spPr>
        <p:txBody>
          <a:bodyPr/>
          <a:lstStyle/>
          <a:p>
            <a:r>
              <a:rPr lang="ru-RU" dirty="0" smtClean="0"/>
              <a:t>Шаг 4. Щёки.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5" y="2101755"/>
            <a:ext cx="3398293" cy="4476466"/>
          </a:xfrm>
        </p:spPr>
        <p:txBody>
          <a:bodyPr/>
          <a:lstStyle/>
          <a:p>
            <a:r>
              <a:rPr lang="ru-RU" dirty="0" smtClean="0"/>
              <a:t>Вырезаем из поролона две детали каплевидной формы, диаметром 6 см.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01" y="2320118"/>
            <a:ext cx="5122460" cy="3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701" y="739580"/>
            <a:ext cx="4069100" cy="1080938"/>
          </a:xfrm>
        </p:spPr>
        <p:txBody>
          <a:bodyPr/>
          <a:lstStyle/>
          <a:p>
            <a:r>
              <a:rPr lang="ru-RU" dirty="0" smtClean="0"/>
              <a:t>Шаг 5. </a:t>
            </a:r>
            <a:r>
              <a:rPr lang="ru-RU" dirty="0"/>
              <a:t>Г</a:t>
            </a:r>
            <a:r>
              <a:rPr lang="ru-RU" dirty="0" smtClean="0"/>
              <a:t>ребешок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2336873"/>
            <a:ext cx="3207042" cy="42549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Вырезаем прямоугольник длиной 30 см., и высотой 5-8 см. Прорисуем на нем фигурные «зубцы». Вырежем эти «зубцы». По этой выкройке вырезаем две одинаковые детали из поролона, промажем клеем торцы зубцов и приложим обе детали друг к другу, защипнем промазанные клеем плоскости между собой, получился объемный гребешок в форме пилотки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8" y="2159759"/>
            <a:ext cx="3352799" cy="2514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3790665"/>
            <a:ext cx="3734937" cy="28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962" y="712285"/>
            <a:ext cx="4096395" cy="1080938"/>
          </a:xfrm>
        </p:spPr>
        <p:txBody>
          <a:bodyPr/>
          <a:lstStyle/>
          <a:p>
            <a:r>
              <a:rPr lang="ru-RU" dirty="0" smtClean="0"/>
              <a:t>Шаг 6. Бородка.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3441303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Бородка состоит из двух пар выкроек-«капелек», диаметром 6-8 см., с небольшим остроконечным выступом. Промажем клеем торцы всех деталей по периметру. Склеим их попарно защипнув пальцами плоскости встык. Получились две объемные капли-бородки.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17" y="2079826"/>
            <a:ext cx="3714133" cy="2785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35" y="3575714"/>
            <a:ext cx="3976048" cy="29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488" y="753228"/>
            <a:ext cx="2636085" cy="108093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борка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3809792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1.Начинаем сборку с гребешка. Промазываем торцы нижней части гребешка и приклеиваем его к шапочке-основе.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5" y="2336873"/>
            <a:ext cx="5318077" cy="39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6" y="1433015"/>
            <a:ext cx="3794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2.Затем приклеиваем надбровья-козырьки к шапочке-основе.</a:t>
            </a:r>
          </a:p>
          <a:p>
            <a:r>
              <a:rPr lang="ru-RU" sz="2400" dirty="0" smtClean="0"/>
              <a:t>Промазав торцы ровной стороны, приклеим их полукругом с обеих сторон над местом будущих глаз.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6" y="1037230"/>
            <a:ext cx="6232477" cy="46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887104"/>
            <a:ext cx="368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Приклеиваем клюв к шапочке-основе на расстоянии 2 см. от низа. Для этого промажем клеем торцы длинных сторон, обеих «ковшиков», дав просохнуть клею 10 мин., наложите «ковшики» друг на друга, совместив основания и склейте их между собой. Деталь «клюв» готова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69" y="1050878"/>
            <a:ext cx="6978555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4" y="1221431"/>
            <a:ext cx="3330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4.Следующий этап сборки- щёки. Промажем клеем по обе стороны клюва, проекции щёк, диаметром 5 см. Затем смажем клеем торцы «капелек» и вклеим их в заранее прорисованные на шапке окружности. Благодаря тому что, диаметр вырезанных «капелек» больше прорисованных на шапочке, при вклеивании слегка приминаем детали по линии клея. Разница размеров даст </a:t>
            </a:r>
            <a:r>
              <a:rPr lang="ru-RU" dirty="0" err="1" smtClean="0"/>
              <a:t>полуобъём</a:t>
            </a:r>
            <a:r>
              <a:rPr lang="ru-RU" dirty="0" smtClean="0"/>
              <a:t> щекам.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0" y="941694"/>
            <a:ext cx="6778388" cy="50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081" y="791571"/>
            <a:ext cx="29206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5.Две объемные капли-бородки, приклеиваем под клювом на свободную часть нижней части шапочки-основы.</a:t>
            </a:r>
          </a:p>
          <a:p>
            <a:r>
              <a:rPr lang="ru-RU" sz="2000" dirty="0" smtClean="0"/>
              <a:t>6.Для оформления маски можно использовать треугольники, оставшиеся от «короны» шапочки-основы, приклеив их к основанию шапочки по всему периметру.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360950"/>
            <a:ext cx="4144369" cy="3108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1" y="2808026"/>
            <a:ext cx="4635689" cy="34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076" y="712285"/>
            <a:ext cx="4028157" cy="1080938"/>
          </a:xfrm>
        </p:spPr>
        <p:txBody>
          <a:bodyPr/>
          <a:lstStyle/>
          <a:p>
            <a:r>
              <a:rPr lang="ru-RU" dirty="0" smtClean="0"/>
              <a:t>Окрашивание.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4273816" cy="35993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Бородка и гребешок у петушка красные, клюв желтый, шапочка может быть серой или любого другого цвета. По этому бородку с гребешком, клюв и щёки, желательно окрашивать отдельно до момента склейки. Окрашивание можно производить с помощью гуаши или аэрозольной краски. После окраски нужно прорезать в шапочке место для лица исполнителя. Сделать и у крепить глаза петуху.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76" y="2210937"/>
            <a:ext cx="5377217" cy="40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87" y="1622285"/>
            <a:ext cx="11206879" cy="181515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Перед тем как приступить к работе, необходимо приготовить место для занятия и спецодежду, например халат, так как клей попав на одежду , уже никогда с неё не смоется– на текстиле остаются несмываемые пятна. Рабочее место рекомендуется размещать вдали от открытого огня, в хорошо проветриваемом и освещенном помещении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52381" y="914399"/>
            <a:ext cx="536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Подготовка к работе: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4134" y="3261815"/>
            <a:ext cx="5056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изготовления маски потребуются следующие материалы и инструменты:</a:t>
            </a:r>
          </a:p>
          <a:p>
            <a:r>
              <a:rPr lang="ru-RU" dirty="0" smtClean="0"/>
              <a:t>-Лист поролона толщиной 1-2 см. и площадью не менее 1.5 м;</a:t>
            </a:r>
          </a:p>
          <a:p>
            <a:r>
              <a:rPr lang="ru-RU" dirty="0" smtClean="0"/>
              <a:t>-Клей «Титан» или «Мастер»;</a:t>
            </a:r>
          </a:p>
          <a:p>
            <a:r>
              <a:rPr lang="ru-RU" dirty="0" smtClean="0"/>
              <a:t>-Ножницы;</a:t>
            </a:r>
          </a:p>
          <a:p>
            <a:r>
              <a:rPr lang="ru-RU" dirty="0" smtClean="0"/>
              <a:t>-Портняжный «метр»;</a:t>
            </a:r>
          </a:p>
          <a:p>
            <a:r>
              <a:rPr lang="ru-RU" dirty="0" smtClean="0"/>
              <a:t>-Карандаш.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35" y="3261815"/>
            <a:ext cx="4692764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2006" y="941695"/>
            <a:ext cx="63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Этапы конструирования: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34773" y="2497540"/>
            <a:ext cx="41344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-Маска-шапочка;</a:t>
            </a:r>
          </a:p>
          <a:p>
            <a:r>
              <a:rPr lang="ru-RU" sz="2800" dirty="0" smtClean="0"/>
              <a:t>-Клюв;</a:t>
            </a:r>
          </a:p>
          <a:p>
            <a:r>
              <a:rPr lang="ru-RU" sz="2800" dirty="0" smtClean="0"/>
              <a:t>-Надбровья;</a:t>
            </a:r>
          </a:p>
          <a:p>
            <a:r>
              <a:rPr lang="ru-RU" sz="2800" dirty="0" smtClean="0"/>
              <a:t>-Гребешок;</a:t>
            </a:r>
          </a:p>
          <a:p>
            <a:r>
              <a:rPr lang="ru-RU" sz="2800" dirty="0" smtClean="0"/>
              <a:t>-Бородка;</a:t>
            </a:r>
          </a:p>
          <a:p>
            <a:r>
              <a:rPr lang="ru-RU" sz="2800" dirty="0" smtClean="0"/>
              <a:t>-Щеки(факультативно).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8" y="2149523"/>
            <a:ext cx="5495498" cy="41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12" y="753227"/>
            <a:ext cx="6605515" cy="1080938"/>
          </a:xfrm>
        </p:spPr>
        <p:txBody>
          <a:bodyPr>
            <a:noAutofit/>
          </a:bodyPr>
          <a:lstStyle/>
          <a:p>
            <a:r>
              <a:rPr lang="ru-RU" sz="4000" dirty="0" smtClean="0"/>
              <a:t>Шаг 1. Шапочка-основа.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27" y="2197291"/>
            <a:ext cx="5341128" cy="4005846"/>
          </a:xfrm>
        </p:spPr>
      </p:pic>
      <p:sp>
        <p:nvSpPr>
          <p:cNvPr id="5" name="TextBox 4"/>
          <p:cNvSpPr txBox="1"/>
          <p:nvPr/>
        </p:nvSpPr>
        <p:spPr>
          <a:xfrm>
            <a:off x="327546" y="2333767"/>
            <a:ext cx="3985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листе поролона рисуем прямоугольник, длина которого равняется размеру головы исполнителя, например 56 см.(размер 56), высота 20 см.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18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2074459"/>
            <a:ext cx="3698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Затем начертите по одному краю детали треугольники, длина основания 6,5 см., высота от края 9см. Вырезаем треугольники так, чтобы получился зубчатый верх.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2" y="336138"/>
            <a:ext cx="4349086" cy="3261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66" y="2893326"/>
            <a:ext cx="4567449" cy="34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6" y="1746913"/>
            <a:ext cx="3630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Промазываем клеем противоположные торцы детали-тщательно, без пропусков и дав подсохнуть краям 10-15 минут, соединив их встык. Так у нас получилась «корона»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941696"/>
            <a:ext cx="6560024" cy="49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76" y="1637732"/>
            <a:ext cx="31526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Затем, тщательно промажем клеем торцы «</a:t>
            </a:r>
            <a:r>
              <a:rPr lang="ru-RU" sz="2000" dirty="0"/>
              <a:t>з</a:t>
            </a:r>
            <a:r>
              <a:rPr lang="ru-RU" sz="2000" dirty="0" smtClean="0"/>
              <a:t>убьев корны» по всему периметру цилиндра. Дав просохнуть клею 5 мин., соедините зубцы попарно между собой так, чтобы вершины соединились в центре. Должна получиться сферичная (округлая) шапочка.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31" y="163772"/>
            <a:ext cx="4485564" cy="3364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5" y="2961564"/>
            <a:ext cx="4722124" cy="35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704" y="753228"/>
            <a:ext cx="3250234" cy="1080938"/>
          </a:xfrm>
        </p:spPr>
        <p:txBody>
          <a:bodyPr/>
          <a:lstStyle/>
          <a:p>
            <a:r>
              <a:rPr lang="ru-RU" dirty="0" smtClean="0"/>
              <a:t>Шаг 2. Клюв.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4560419" cy="3599316"/>
          </a:xfrm>
        </p:spPr>
        <p:txBody>
          <a:bodyPr/>
          <a:lstStyle/>
          <a:p>
            <a:r>
              <a:rPr lang="ru-RU" dirty="0" smtClean="0"/>
              <a:t>Эта конструкция состоит из двух пар треугольников- верхней и нижней частей с одной закругленной стороной (напоминают острые половинки лодочки)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63" y="2336873"/>
            <a:ext cx="5395415" cy="40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457371"/>
            <a:ext cx="37121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верхней части клюва отрежем прямоугольный треугольник с основанием 5см.,</a:t>
            </a:r>
          </a:p>
          <a:p>
            <a:r>
              <a:rPr lang="ru-RU" dirty="0" smtClean="0"/>
              <a:t>И высотой одной стороны 5 см. Третью сторону (гипотенузу) слегка закруглим ножницами. Вырезаем две одинаковых детали, промажем клеем торцы закругленных обеих сторон детали. Соединим детали, слегка защипнув пальцами шов склейки. Получился остроконечный «ковшик»</a:t>
            </a:r>
          </a:p>
          <a:p>
            <a:r>
              <a:rPr lang="ru-RU" dirty="0" smtClean="0"/>
              <a:t>Для нижней части клюва </a:t>
            </a:r>
            <a:r>
              <a:rPr lang="ru-RU" dirty="0" err="1" smtClean="0"/>
              <a:t>вырежим</a:t>
            </a:r>
            <a:r>
              <a:rPr lang="ru-RU" dirty="0" smtClean="0"/>
              <a:t> треугольник с основанием 4см., и высотой одной стороны 4 см., третью скруглим ножницами. Склеиваем торцы закругленных сторон, получим ещё один «ковшик».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161160"/>
            <a:ext cx="4722125" cy="3541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85" y="3043451"/>
            <a:ext cx="4722125" cy="35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123</TotalTime>
  <Words>766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Берлин</vt:lpstr>
      <vt:lpstr>Мастер-класс Конструирование из поролона Детская маска «Петушок»</vt:lpstr>
      <vt:lpstr>Перед тем как приступить к работе, необходимо приготовить место для занятия и спецодежду, например халат, так как клей попав на одежду , уже никогда с неё не смоется– на текстиле остаются несмываемые пятна. Рабочее место рекомендуется размещать вдали от открытого огня, в хорошо проветриваемом и освещенном помещении</vt:lpstr>
      <vt:lpstr>Презентация PowerPoint</vt:lpstr>
      <vt:lpstr>Шаг 1. Шапочка-основа.</vt:lpstr>
      <vt:lpstr>Презентация PowerPoint</vt:lpstr>
      <vt:lpstr>Презентация PowerPoint</vt:lpstr>
      <vt:lpstr>Презентация PowerPoint</vt:lpstr>
      <vt:lpstr>Шаг 2. Клюв.</vt:lpstr>
      <vt:lpstr>Презентация PowerPoint</vt:lpstr>
      <vt:lpstr>Шаг 3. Надбровья. </vt:lpstr>
      <vt:lpstr>Шаг 4. Щёки.</vt:lpstr>
      <vt:lpstr>Шаг 5. Гребешок</vt:lpstr>
      <vt:lpstr>Шаг 6. Бородка.</vt:lpstr>
      <vt:lpstr>Сборка</vt:lpstr>
      <vt:lpstr>Презентация PowerPoint</vt:lpstr>
      <vt:lpstr>Презентация PowerPoint</vt:lpstr>
      <vt:lpstr>Презентация PowerPoint</vt:lpstr>
      <vt:lpstr>Презентация PowerPoint</vt:lpstr>
      <vt:lpstr>Окрашивание.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Конструирование из поролона Детская маска «Петушок»</dc:title>
  <dc:creator>Роман</dc:creator>
  <cp:lastModifiedBy>Роман</cp:lastModifiedBy>
  <cp:revision>14</cp:revision>
  <dcterms:created xsi:type="dcterms:W3CDTF">2013-06-25T15:59:09Z</dcterms:created>
  <dcterms:modified xsi:type="dcterms:W3CDTF">2013-06-25T18:03:03Z</dcterms:modified>
</cp:coreProperties>
</file>