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1" r:id="rId6"/>
    <p:sldId id="259" r:id="rId7"/>
    <p:sldId id="269" r:id="rId8"/>
    <p:sldId id="267" r:id="rId9"/>
    <p:sldId id="260" r:id="rId10"/>
    <p:sldId id="268" r:id="rId11"/>
    <p:sldId id="270" r:id="rId12"/>
    <p:sldId id="266" r:id="rId13"/>
    <p:sldId id="271" r:id="rId14"/>
    <p:sldId id="272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ED42-9E99-4410-81E6-4E63D4F6FFC8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A029-4A20-411A-8CE3-F5346926B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slide" Target="slide15.xml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slide" Target="slide9.xml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slide" Target="slide14.xml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" Target="slide4.xml"/><Relationship Id="rId16" Type="http://schemas.openxmlformats.org/officeDocument/2006/relationships/image" Target="../media/image14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slide" Target="slide9.xml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12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slide" Target="slide8.xml"/><Relationship Id="rId9" Type="http://schemas.openxmlformats.org/officeDocument/2006/relationships/image" Target="../media/image26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png"/><Relationship Id="rId3" Type="http://schemas.openxmlformats.org/officeDocument/2006/relationships/image" Target="../media/image30.jpeg"/><Relationship Id="rId7" Type="http://schemas.openxmlformats.org/officeDocument/2006/relationships/slide" Target="slide12.xml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slide" Target="slide11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4" Type="http://schemas.openxmlformats.org/officeDocument/2006/relationships/slide" Target="slide10.xml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мки для лесной тропинки\infantiles-paisajes-and-post-188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05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7000924" cy="25003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Электронно-обучающая игра для детей старшего дошкольного возраста</a:t>
            </a: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008" y="2522821"/>
            <a:ext cx="6400800" cy="1752600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4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262" y="2967335"/>
            <a:ext cx="744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«Собираемся в поход»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970" y="4725144"/>
            <a:ext cx="3469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Выполнил: инструктор 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по физической культуре :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1. </a:t>
            </a:r>
            <a:r>
              <a:rPr lang="ru-RU" b="1" dirty="0" err="1" smtClean="0">
                <a:latin typeface="Bookman Old Style" panose="02050604050505020204" pitchFamily="18" charset="0"/>
              </a:rPr>
              <a:t>Бахарева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С. К.,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2. Казанцева </a:t>
            </a:r>
            <a:r>
              <a:rPr lang="ru-RU" b="1" dirty="0" smtClean="0">
                <a:latin typeface="Bookman Old Style" panose="02050604050505020204" pitchFamily="18" charset="0"/>
              </a:rPr>
              <a:t>Т. Н.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591" y="633381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2017 г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714488"/>
            <a:ext cx="5103664" cy="428628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571472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785794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Молодец!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571612"/>
            <a:ext cx="4240842" cy="4000528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428596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642918"/>
            <a:ext cx="2773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Подумай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7518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Правила поведения в походе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42910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429520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57158" y="357166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 (3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1500174"/>
            <a:ext cx="1089955" cy="1785950"/>
          </a:xfrm>
          <a:prstGeom prst="rect">
            <a:avLst/>
          </a:prstGeom>
        </p:spPr>
      </p:pic>
      <p:pic>
        <p:nvPicPr>
          <p:cNvPr id="7" name="Рисунок 6" descr="i (8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285860"/>
            <a:ext cx="1880715" cy="1071570"/>
          </a:xfrm>
          <a:prstGeom prst="rect">
            <a:avLst/>
          </a:prstGeom>
        </p:spPr>
      </p:pic>
      <p:pic>
        <p:nvPicPr>
          <p:cNvPr id="8" name="Рисунок 7" descr="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1214422"/>
            <a:ext cx="1523987" cy="1142990"/>
          </a:xfrm>
          <a:prstGeom prst="rect">
            <a:avLst/>
          </a:prstGeom>
        </p:spPr>
      </p:pic>
      <p:pic>
        <p:nvPicPr>
          <p:cNvPr id="9" name="Рисунок 8" descr="i (3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t="16187" r="2877"/>
          <a:stretch>
            <a:fillRect/>
          </a:stretch>
        </p:blipFill>
        <p:spPr>
          <a:xfrm>
            <a:off x="5429256" y="2643182"/>
            <a:ext cx="1571636" cy="904163"/>
          </a:xfrm>
          <a:prstGeom prst="rect">
            <a:avLst/>
          </a:prstGeom>
        </p:spPr>
      </p:pic>
      <p:pic>
        <p:nvPicPr>
          <p:cNvPr id="10" name="Рисунок 9" descr="i (2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 l="8882" b="13333"/>
          <a:stretch>
            <a:fillRect/>
          </a:stretch>
        </p:blipFill>
        <p:spPr>
          <a:xfrm>
            <a:off x="2500298" y="1285860"/>
            <a:ext cx="1691244" cy="1071570"/>
          </a:xfrm>
          <a:prstGeom prst="rect">
            <a:avLst/>
          </a:prstGeom>
        </p:spPr>
      </p:pic>
      <p:pic>
        <p:nvPicPr>
          <p:cNvPr id="11" name="Рисунок 10" descr="i (9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58" y="2571744"/>
            <a:ext cx="1725295" cy="1233481"/>
          </a:xfrm>
          <a:prstGeom prst="rect">
            <a:avLst/>
          </a:prstGeom>
        </p:spPr>
      </p:pic>
      <p:pic>
        <p:nvPicPr>
          <p:cNvPr id="12" name="Рисунок 11" descr="i (12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/>
          <a:srcRect t="1849" r="14936"/>
          <a:stretch>
            <a:fillRect/>
          </a:stretch>
        </p:blipFill>
        <p:spPr>
          <a:xfrm>
            <a:off x="2285984" y="2500306"/>
            <a:ext cx="1500198" cy="1154004"/>
          </a:xfrm>
          <a:prstGeom prst="rect">
            <a:avLst/>
          </a:prstGeom>
        </p:spPr>
      </p:pic>
      <p:pic>
        <p:nvPicPr>
          <p:cNvPr id="13" name="Рисунок 12" descr="i (6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/>
          <a:srcRect l="14583" t="2777" r="20833" b="37500"/>
          <a:stretch>
            <a:fillRect/>
          </a:stretch>
        </p:blipFill>
        <p:spPr>
          <a:xfrm>
            <a:off x="7215206" y="2643182"/>
            <a:ext cx="1442051" cy="1000132"/>
          </a:xfrm>
          <a:prstGeom prst="rect">
            <a:avLst/>
          </a:prstGeom>
        </p:spPr>
      </p:pic>
      <p:pic>
        <p:nvPicPr>
          <p:cNvPr id="15" name="Рисунок 14" descr="i (5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/>
          <a:srcRect l="18125" t="2500" r="16250" b="35000"/>
          <a:stretch>
            <a:fillRect/>
          </a:stretch>
        </p:blipFill>
        <p:spPr>
          <a:xfrm>
            <a:off x="7286644" y="1285860"/>
            <a:ext cx="1643074" cy="1173624"/>
          </a:xfrm>
          <a:prstGeom prst="rect">
            <a:avLst/>
          </a:prstGeom>
        </p:spPr>
      </p:pic>
      <p:pic>
        <p:nvPicPr>
          <p:cNvPr id="16" name="Рисунок 15" descr="mini_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5" cstate="print"/>
          <a:srcRect l="7708" r="11358" b="1723"/>
          <a:stretch>
            <a:fillRect/>
          </a:stretch>
        </p:blipFill>
        <p:spPr>
          <a:xfrm>
            <a:off x="3786182" y="3929066"/>
            <a:ext cx="1500198" cy="1357322"/>
          </a:xfrm>
          <a:prstGeom prst="rect">
            <a:avLst/>
          </a:prstGeom>
        </p:spPr>
      </p:pic>
      <p:pic>
        <p:nvPicPr>
          <p:cNvPr id="17" name="Рисунок 16" descr="pravila-povedeniya-v-lesu-kartinki-dlya-detey-28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720" y="4000504"/>
            <a:ext cx="1500198" cy="1500198"/>
          </a:xfrm>
          <a:prstGeom prst="rect">
            <a:avLst/>
          </a:prstGeom>
        </p:spPr>
      </p:pic>
      <p:pic>
        <p:nvPicPr>
          <p:cNvPr id="18" name="Рисунок 17" descr="img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7" cstate="print"/>
          <a:srcRect l="15790" t="24562" r="13156" b="5262"/>
          <a:stretch>
            <a:fillRect/>
          </a:stretch>
        </p:blipFill>
        <p:spPr>
          <a:xfrm>
            <a:off x="7215206" y="3786190"/>
            <a:ext cx="1446620" cy="1071570"/>
          </a:xfrm>
          <a:prstGeom prst="rect">
            <a:avLst/>
          </a:prstGeom>
        </p:spPr>
      </p:pic>
      <p:pic>
        <p:nvPicPr>
          <p:cNvPr id="21" name="Рисунок 20" descr="i (2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8"/>
          <a:srcRect l="23868" t="1162" r="13414" b="32558"/>
          <a:stretch>
            <a:fillRect/>
          </a:stretch>
        </p:blipFill>
        <p:spPr>
          <a:xfrm>
            <a:off x="3929058" y="5429264"/>
            <a:ext cx="1534037" cy="1214446"/>
          </a:xfrm>
          <a:prstGeom prst="rect">
            <a:avLst/>
          </a:prstGeom>
        </p:spPr>
      </p:pic>
      <p:pic>
        <p:nvPicPr>
          <p:cNvPr id="22" name="Рисунок 21" descr="i (20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14546" y="5643578"/>
            <a:ext cx="1366838" cy="1023938"/>
          </a:xfrm>
          <a:prstGeom prst="rect">
            <a:avLst/>
          </a:prstGeom>
        </p:spPr>
      </p:pic>
      <p:pic>
        <p:nvPicPr>
          <p:cNvPr id="23" name="Рисунок 22" descr="i (10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0"/>
          <a:srcRect l="54687" t="7500" r="10625" b="10000"/>
          <a:stretch>
            <a:fillRect/>
          </a:stretch>
        </p:blipFill>
        <p:spPr>
          <a:xfrm>
            <a:off x="2500298" y="3714752"/>
            <a:ext cx="1000132" cy="1784019"/>
          </a:xfrm>
          <a:prstGeom prst="rect">
            <a:avLst/>
          </a:prstGeom>
        </p:spPr>
      </p:pic>
      <p:pic>
        <p:nvPicPr>
          <p:cNvPr id="24" name="Рисунок 23" descr="i (14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1"/>
          <a:srcRect l="3226" t="34221" r="61009" b="5376"/>
          <a:stretch>
            <a:fillRect/>
          </a:stretch>
        </p:blipFill>
        <p:spPr>
          <a:xfrm>
            <a:off x="5715008" y="3643314"/>
            <a:ext cx="1297164" cy="1643074"/>
          </a:xfrm>
          <a:prstGeom prst="rect">
            <a:avLst/>
          </a:prstGeom>
        </p:spPr>
      </p:pic>
      <p:pic>
        <p:nvPicPr>
          <p:cNvPr id="25" name="Рисунок 24" descr="i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786446" y="5715016"/>
            <a:ext cx="1307220" cy="9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000240"/>
            <a:ext cx="5229236" cy="4391741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500034" y="60722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785794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Молодец!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571612"/>
            <a:ext cx="4240842" cy="4000528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071538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71480"/>
            <a:ext cx="5511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Это делать нельзя!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714356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428604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УРА!!!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572140"/>
            <a:ext cx="7537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Ты готов идти в поход!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Picture 2" descr="D:\Картинки для игр1\Картинки для поощрения и призыва подумать\SolnceS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7" y="1285860"/>
            <a:ext cx="474432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Аннотация к игре</a:t>
            </a:r>
            <a:endParaRPr lang="ru-RU" sz="4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 способствует расширению и закреплению знаний у детей 6-7 лет о правилах подготовки к походу, правилах поведения в походе и в природе.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игру можно поиграть вместе с ребенком, а также использовать для самостоятельной деятельности детей.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игры: нужно выбрать лишний предмет, если предмет выбран правильно – на экране появляется улыбающийся смайлик и звучат аплодисменты, выбран неправильный ответ - появляется другой смайлик. Вернуться на текущий слайд можно при помощи левой стрелки, перейти к следующему слайду – при помощи правой стрелки. Кликнуть на домик – возврат к первому слайду.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Успеха в игре!</a:t>
            </a:r>
            <a:endParaRPr lang="ru-R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static.my-shop.ru/product/0/209/2080264_120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786190"/>
            <a:ext cx="1348445" cy="135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 descr="0004-003-Futbolnyj-mjach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05" t="7288" r="13055" b="6404"/>
          <a:stretch>
            <a:fillRect/>
          </a:stretch>
        </p:blipFill>
        <p:spPr bwMode="auto">
          <a:xfrm>
            <a:off x="2000232" y="1428736"/>
            <a:ext cx="1214446" cy="127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7903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Что возьмем с собой в поход?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http://survinat.com/wp-content/uploads/HLIC/49f6725d349be56cfaa9b0d92fc9a8e8.jpg">
            <a:hlinkClick r:id="rId4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500174"/>
            <a:ext cx="114300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atropinkah.ru/upload/iblock/6a5/doppic1.jpg">
            <a:hlinkClick r:id="rId4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714884"/>
            <a:ext cx="1214446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graycell.ru/picture/big/palatka7.jpg">
            <a:hlinkClick r:id="rId4" action="ppaction://hlinksldjump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r="3021" b="14815"/>
          <a:stretch>
            <a:fillRect/>
          </a:stretch>
        </p:blipFill>
        <p:spPr bwMode="auto">
          <a:xfrm>
            <a:off x="6929454" y="1357298"/>
            <a:ext cx="192882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edfoxnn.ru/assets/uploads/products/rukzaki/alpin/Alpine_40.jpg">
            <a:hlinkClick r:id="rId4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357298"/>
            <a:ext cx="2380593" cy="238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meleon.ru/upload/iblock/b00/KM-004.jpg">
            <a:hlinkClick r:id="rId4" action="ppaction://hlinksldjump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52" y="2786058"/>
            <a:ext cx="1919448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hop.mama.ua/img/spalnye-meshki/normal/alexika_13553194608322.jpg">
            <a:hlinkClick r:id="rId4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019506"/>
            <a:ext cx="2758966" cy="183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alp.org.ua/wp-content/uploads/2011/03/23_81.jpg">
            <a:hlinkClick r:id="rId4" action="ppaction://hlinksldjump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1214447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vin23.ru/image/cache/data/%D0%B0%D0%B2%D1%82%D0%BE%D0%B1%D0%B0%D1%84%D0%B5%D1%80%D1%8B/%D0%BF/%D0%90/post-9039-0-67997600-1351248182-600x600.jpg">
            <a:hlinkClick r:id="rId4" action="ppaction://hlinksldjump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159281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znaika.com.ua/upload/Image/novinki/032013/opitiEastcolight/Eastcolight_9024_dop2.jpg">
            <a:hlinkClick r:id="rId4" action="ppaction://hlinksldjump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571612"/>
            <a:ext cx="1126741" cy="88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cdn.sportmaster.ru/upload/iblock/8b8/3340250299.jpg">
            <a:hlinkClick r:id="rId4" action="ppaction://hlinksldjump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714620"/>
            <a:ext cx="1124275" cy="105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technotop.com.ua/pic/13b4b7.jpg">
            <a:hlinkClick r:id="rId4" action="ppaction://hlinksldjump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929198"/>
            <a:ext cx="1336877" cy="148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palyiana.kz/uploads/images/tb/6451_f_6_skladnye-stakanchiki-pod-vash-logotip-optom-ot-100shtuk.jpg">
            <a:hlinkClick r:id="rId4" action="ppaction://hlinksldjump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786058"/>
            <a:ext cx="1507580" cy="121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kzschool.ru/uploads/posts/2014-11/1416736702_0011-007-skhema-marshruta-dom-shkola.jpg">
            <a:hlinkClick r:id="rId4" action="ppaction://hlinksldjump"/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00504"/>
            <a:ext cx="1744366" cy="116862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трелка влево 20">
            <a:hlinkClick r:id="rId19" action="ppaction://hlinksldjump"/>
          </p:cNvPr>
          <p:cNvSpPr/>
          <p:nvPr/>
        </p:nvSpPr>
        <p:spPr>
          <a:xfrm>
            <a:off x="428596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7358082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кукла.b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0298" y="3500438"/>
            <a:ext cx="1157502" cy="1238124"/>
          </a:xfrm>
          <a:prstGeom prst="rect">
            <a:avLst/>
          </a:prstGeom>
        </p:spPr>
      </p:pic>
      <p:pic>
        <p:nvPicPr>
          <p:cNvPr id="24" name="Рисунок 23" descr="туфли.b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72198" y="5572140"/>
            <a:ext cx="1128198" cy="1000132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285720" y="21429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500174"/>
            <a:ext cx="5443550" cy="4571731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071538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500042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Молодец!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357298"/>
            <a:ext cx="4240842" cy="4000528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1071538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500042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Подумай!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ока кола.b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571744"/>
            <a:ext cx="1452438" cy="1452438"/>
          </a:xfrm>
          <a:prstGeom prst="rect">
            <a:avLst/>
          </a:prstGeom>
        </p:spPr>
      </p:pic>
      <p:pic>
        <p:nvPicPr>
          <p:cNvPr id="13" name="Рисунок 12" descr="i (1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000372"/>
            <a:ext cx="1366838" cy="10239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0232" y="285728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Собираем аптечку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http://natropinkah.ru/upload/iblock/6a5/doppic1.jpg">
            <a:hlinkClick r:id="rId4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142984"/>
            <a:ext cx="2357454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118.photobucket.com/albums/o116/mxracer157/print%20badages/bandaidtran1.jpg">
            <a:hlinkClick r:id="rId4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1928826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ed-look.ru/wp-content/uploads/2015/08/jod-i-zelenka-700x466.jpg">
            <a:hlinkClick r:id="rId4" action="ppaction://hlinksldjump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000108"/>
            <a:ext cx="250029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irmatrasov.com/upload/image/%D0%B0%D0%BD%D0%BD%D0%B0/celyloza.jpg">
            <a:hlinkClick r:id="rId4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214818"/>
            <a:ext cx="2601311" cy="161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oyplastic.net/wp-content/uploads/2010/07/reusing-plastic-bottle.jpg">
            <a:hlinkClick r:id="rId4" action="ppaction://hlinksldjump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150019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aranta22.ru/d/678569/d/61.png">
            <a:hlinkClick r:id="rId4" action="ppaction://hlinksldjump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071942"/>
            <a:ext cx="2538095" cy="21596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 влево 8">
            <a:hlinkClick r:id="rId12" action="ppaction://hlinksldjump"/>
          </p:cNvPr>
          <p:cNvSpPr/>
          <p:nvPr/>
        </p:nvSpPr>
        <p:spPr>
          <a:xfrm>
            <a:off x="428596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13" action="ppaction://hlinksldjump"/>
          </p:cNvPr>
          <p:cNvSpPr/>
          <p:nvPr/>
        </p:nvSpPr>
        <p:spPr>
          <a:xfrm>
            <a:off x="7429520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перекись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1604" y="2000240"/>
            <a:ext cx="1230395" cy="1643074"/>
          </a:xfrm>
          <a:prstGeom prst="rect">
            <a:avLst/>
          </a:prstGeom>
        </p:spPr>
      </p:pic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285720" y="214290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00174"/>
            <a:ext cx="5586426" cy="4691725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642910" y="6000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642918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Молодец!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142984"/>
            <a:ext cx="4240842" cy="4000528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14348" y="857232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071538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71480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Подумай!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6351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Правильно одеваемся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http://cdn.sellbe.com/shop-44242/product/39/s523608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357298"/>
            <a:ext cx="1238086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nextonmarket.msk.ru/u/21859/p/640x480/46d3b0048ef883c4c414b11d910f769c.jpg">
            <a:hlinkClick r:id="rId4" action="ppaction://hlinksldjum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9" y="1214422"/>
            <a:ext cx="1860331" cy="199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571472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7429520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57298"/>
            <a:ext cx="2357454" cy="2357454"/>
          </a:xfrm>
          <a:prstGeom prst="rect">
            <a:avLst/>
          </a:prstGeom>
        </p:spPr>
      </p:pic>
      <p:pic>
        <p:nvPicPr>
          <p:cNvPr id="11" name="Рисунок 10" descr="i (10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929066"/>
            <a:ext cx="2047875" cy="2047875"/>
          </a:xfrm>
          <a:prstGeom prst="rect">
            <a:avLst/>
          </a:prstGeom>
        </p:spPr>
      </p:pic>
      <p:pic>
        <p:nvPicPr>
          <p:cNvPr id="12" name="Рисунок 11" descr="i (9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3143248"/>
            <a:ext cx="1166810" cy="1166810"/>
          </a:xfrm>
          <a:prstGeom prst="rect">
            <a:avLst/>
          </a:prstGeom>
        </p:spPr>
      </p:pic>
      <p:pic>
        <p:nvPicPr>
          <p:cNvPr id="13" name="Рисунок 12" descr="i (8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818" y="1500174"/>
            <a:ext cx="1433513" cy="1023938"/>
          </a:xfrm>
          <a:prstGeom prst="rect">
            <a:avLst/>
          </a:prstGeom>
        </p:spPr>
      </p:pic>
      <p:pic>
        <p:nvPicPr>
          <p:cNvPr id="14" name="Рисунок 13" descr="i (7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1670" y="5000636"/>
            <a:ext cx="1857388" cy="1236342"/>
          </a:xfrm>
          <a:prstGeom prst="rect">
            <a:avLst/>
          </a:prstGeom>
        </p:spPr>
      </p:pic>
      <p:pic>
        <p:nvPicPr>
          <p:cNvPr id="15" name="Рисунок 14" descr="0020-020-Bannyj-khalat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/>
          <a:srcRect l="25000" t="14285" r="29464" b="3571"/>
          <a:stretch>
            <a:fillRect/>
          </a:stretch>
        </p:blipFill>
        <p:spPr>
          <a:xfrm>
            <a:off x="5429256" y="3071810"/>
            <a:ext cx="1214446" cy="1643074"/>
          </a:xfrm>
          <a:prstGeom prst="rect">
            <a:avLst/>
          </a:prstGeom>
        </p:spPr>
      </p:pic>
      <p:pic>
        <p:nvPicPr>
          <p:cNvPr id="16" name="Рисунок 15" descr="bxElNKN2jx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 l="9876" r="11114"/>
          <a:stretch>
            <a:fillRect/>
          </a:stretch>
        </p:blipFill>
        <p:spPr>
          <a:xfrm>
            <a:off x="5572132" y="5214950"/>
            <a:ext cx="1143008" cy="1435088"/>
          </a:xfrm>
          <a:prstGeom prst="rect">
            <a:avLst/>
          </a:prstGeom>
        </p:spPr>
      </p:pic>
      <p:pic>
        <p:nvPicPr>
          <p:cNvPr id="18" name="Рисунок 17" descr="i (3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/>
          <a:srcRect l="10929" r="19964"/>
          <a:stretch>
            <a:fillRect/>
          </a:stretch>
        </p:blipFill>
        <p:spPr>
          <a:xfrm>
            <a:off x="7786710" y="4143380"/>
            <a:ext cx="1071570" cy="1666879"/>
          </a:xfrm>
          <a:prstGeom prst="rect">
            <a:avLst/>
          </a:prstGeom>
        </p:spPr>
      </p:pic>
      <p:pic>
        <p:nvPicPr>
          <p:cNvPr id="20" name="Рисунок 19" descr="i (4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/>
          <a:srcRect l="19178" t="7943" r="24315" b="28972"/>
          <a:stretch>
            <a:fillRect/>
          </a:stretch>
        </p:blipFill>
        <p:spPr>
          <a:xfrm>
            <a:off x="2428860" y="2928934"/>
            <a:ext cx="1004101" cy="1643074"/>
          </a:xfrm>
          <a:prstGeom prst="rect">
            <a:avLst/>
          </a:prstGeom>
        </p:spPr>
      </p:pic>
      <p:pic>
        <p:nvPicPr>
          <p:cNvPr id="21" name="Рисунок 20" descr="i (6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7" cstate="print"/>
          <a:srcRect r="24503" b="6250"/>
          <a:stretch>
            <a:fillRect/>
          </a:stretch>
        </p:blipFill>
        <p:spPr>
          <a:xfrm>
            <a:off x="3500430" y="1142984"/>
            <a:ext cx="1357322" cy="2143116"/>
          </a:xfrm>
          <a:prstGeom prst="rect">
            <a:avLst/>
          </a:prstGeom>
        </p:spPr>
      </p:pic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428596" y="357166"/>
            <a:ext cx="785818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юбка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29058" y="3786190"/>
            <a:ext cx="1182966" cy="1166686"/>
          </a:xfrm>
          <a:prstGeom prst="rect">
            <a:avLst/>
          </a:prstGeom>
        </p:spPr>
      </p:pic>
      <p:pic>
        <p:nvPicPr>
          <p:cNvPr id="22" name="Рисунок 21" descr="туфли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143372" y="5429264"/>
            <a:ext cx="1111733" cy="98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175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Электронно-обучающая игра для детей старшего дошкольного возраста  </vt:lpstr>
      <vt:lpstr>Аннотация к игре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Электронно-обучающее пособие для детей старшего дошкольного возраста  «Собираемся в поход»</dc:title>
  <dc:creator>Татьяна</dc:creator>
  <cp:lastModifiedBy>золотой ключик001</cp:lastModifiedBy>
  <cp:revision>45</cp:revision>
  <dcterms:created xsi:type="dcterms:W3CDTF">2017-02-23T08:38:48Z</dcterms:created>
  <dcterms:modified xsi:type="dcterms:W3CDTF">2018-01-18T09:57:35Z</dcterms:modified>
</cp:coreProperties>
</file>