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78" r:id="rId3"/>
    <p:sldId id="256" r:id="rId4"/>
    <p:sldId id="270" r:id="rId5"/>
    <p:sldId id="258" r:id="rId6"/>
    <p:sldId id="271" r:id="rId7"/>
    <p:sldId id="257" r:id="rId8"/>
    <p:sldId id="272" r:id="rId9"/>
    <p:sldId id="262" r:id="rId10"/>
    <p:sldId id="273" r:id="rId11"/>
    <p:sldId id="261" r:id="rId12"/>
    <p:sldId id="274" r:id="rId13"/>
    <p:sldId id="259" r:id="rId14"/>
    <p:sldId id="275" r:id="rId15"/>
    <p:sldId id="260" r:id="rId16"/>
    <p:sldId id="276" r:id="rId17"/>
    <p:sldId id="26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8929718" cy="642942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– детский сад № 171» </a:t>
            </a:r>
          </a:p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Магнитогорска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0" b="1" dirty="0" err="1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160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сопровождение к тематическому празднику в подготовительной группе</a:t>
            </a:r>
          </a:p>
          <a:p>
            <a:pPr algn="ctr"/>
            <a:r>
              <a:rPr lang="ru-RU" sz="160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«Путешествие в мир сказок»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воспитатель высшей</a:t>
            </a:r>
          </a:p>
          <a:p>
            <a:pPr algn="r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</a:p>
          <a:p>
            <a:pPr algn="r"/>
            <a:r>
              <a:rPr lang="ru-RU" sz="8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Суфьянова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Хаматхановна</a:t>
            </a:r>
            <a:endParaRPr lang="ru-RU" sz="8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Магнитогорск </a:t>
            </a:r>
          </a:p>
          <a:p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б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-142924"/>
            <a:ext cx="7000924" cy="7000924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я\Desktop\юля\k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-14078"/>
            <a:ext cx="6000792" cy="6886155"/>
          </a:xfrm>
          <a:prstGeom prst="rect">
            <a:avLst/>
          </a:prstGeom>
          <a:noFill/>
        </p:spPr>
      </p:pic>
      <p:pic>
        <p:nvPicPr>
          <p:cNvPr id="6147" name="Picture 3" descr="C:\Users\Юля\Desktop\юля\буратино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857364"/>
            <a:ext cx="3357586" cy="435771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7" name="Picture 3" descr="C:\Users\Юля\Desktop\юля\буратино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2214578" cy="5286412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ратин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-214337"/>
            <a:ext cx="5087474" cy="7643866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ля\Desktop\юля\k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873" y="-14078"/>
            <a:ext cx="5988524" cy="6872077"/>
          </a:xfrm>
          <a:prstGeom prst="rect">
            <a:avLst/>
          </a:prstGeom>
          <a:noFill/>
        </p:spPr>
      </p:pic>
      <p:pic>
        <p:nvPicPr>
          <p:cNvPr id="7172" name="Picture 4" descr="C:\Users\Юля\Desktop\юля\емель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928802"/>
            <a:ext cx="3500462" cy="407196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8" name="Picture 4" descr="C:\Users\Юля\Desktop\юля\емель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2214578" cy="4714908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ме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25" y="1214422"/>
            <a:ext cx="9121975" cy="4893451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ля\Desktop\юля\k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-14078"/>
            <a:ext cx="6072230" cy="696813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Юля\Desktop\юля\лис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3357586" cy="4394709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7" name="Picture 3" descr="C:\Users\Юля\Desktop\юля\лис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3286148" cy="4429157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юля\лиса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7422" y="-413489"/>
            <a:ext cx="4572032" cy="75060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юля\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5617">
            <a:off x="1943188" y="330188"/>
            <a:ext cx="5414019" cy="62791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юля\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5617">
            <a:off x="1943188" y="330188"/>
            <a:ext cx="5414019" cy="62791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юля\k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000792" cy="6886155"/>
          </a:xfrm>
          <a:prstGeom prst="rect">
            <a:avLst/>
          </a:prstGeom>
          <a:noFill/>
        </p:spPr>
      </p:pic>
      <p:pic>
        <p:nvPicPr>
          <p:cNvPr id="6" name="Содержимое 5" descr="домовенок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868" y="1928802"/>
            <a:ext cx="3544780" cy="4286280"/>
          </a:xfrm>
          <a:scene3d>
            <a:camera prst="perspectiveLeft"/>
            <a:lightRig rig="threePt" dir="t"/>
          </a:scene3d>
        </p:spPr>
      </p:pic>
      <p:pic>
        <p:nvPicPr>
          <p:cNvPr id="7" name="Содержимое 5" descr="домовенок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000108"/>
            <a:ext cx="2214578" cy="5143536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мове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571480"/>
            <a:ext cx="9144021" cy="5643602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kn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976257" cy="6858000"/>
          </a:xfrm>
        </p:spPr>
      </p:pic>
      <p:pic>
        <p:nvPicPr>
          <p:cNvPr id="3075" name="Picture 3" descr="C:\Users\Юля\Desktop\юля\баюн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3571900" cy="421484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8" name="Picture 3" descr="C:\Users\Юля\Desktop\юля\баюн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2286016" cy="500066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аюн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я\Desktop\юля\k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-14078"/>
            <a:ext cx="6000792" cy="6886155"/>
          </a:xfrm>
          <a:prstGeom prst="rect">
            <a:avLst/>
          </a:prstGeom>
          <a:noFill/>
        </p:spPr>
      </p:pic>
      <p:pic>
        <p:nvPicPr>
          <p:cNvPr id="4099" name="Picture 3" descr="C:\Users\Юля\Desktop\юля\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857364"/>
            <a:ext cx="3571900" cy="431009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7" name="Picture 3" descr="C:\Users\Юля\Desktop\юля\р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00108"/>
            <a:ext cx="2311530" cy="500066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лот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098198" cy="5786454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я\Desktop\юля\k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-17948"/>
            <a:ext cx="5991898" cy="6875948"/>
          </a:xfrm>
          <a:prstGeom prst="rect">
            <a:avLst/>
          </a:prstGeom>
          <a:noFill/>
        </p:spPr>
      </p:pic>
      <p:pic>
        <p:nvPicPr>
          <p:cNvPr id="1026" name="Picture 2" descr="D:\Юля\!!!КАРТИНКИ\фон\68f0e5e419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57364"/>
            <a:ext cx="3357586" cy="429030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4" name="Содержимое 3" descr="изба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00430" y="2143116"/>
            <a:ext cx="3929090" cy="3929090"/>
          </a:xfrm>
        </p:spPr>
      </p:pic>
      <p:pic>
        <p:nvPicPr>
          <p:cNvPr id="7" name="Picture 2" descr="D:\Юля\!!!КАРТИНКИ\фон\68f0e5e419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2357454" cy="508003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  <p:pic>
        <p:nvPicPr>
          <p:cNvPr id="5" name="Содержимое 3" descr="изб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857232"/>
            <a:ext cx="2857520" cy="535785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683</TotalTime>
  <Words>17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Яркая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Лиза</cp:lastModifiedBy>
  <cp:revision>48</cp:revision>
  <dcterms:created xsi:type="dcterms:W3CDTF">2015-09-08T11:14:13Z</dcterms:created>
  <dcterms:modified xsi:type="dcterms:W3CDTF">2018-01-30T12:01:04Z</dcterms:modified>
</cp:coreProperties>
</file>