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29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5638800"/>
            <a:ext cx="7772400" cy="6858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C00000"/>
                </a:solidFill>
              </a:rPr>
              <a:t>O</a:t>
            </a:r>
            <a:r>
              <a:rPr lang="en-US" sz="2800" dirty="0" err="1" smtClean="0">
                <a:solidFill>
                  <a:schemeClr val="accent1"/>
                </a:solidFill>
              </a:rPr>
              <a:t>l</a:t>
            </a:r>
            <a:r>
              <a:rPr lang="en-US" sz="2800" dirty="0" err="1" smtClean="0">
                <a:solidFill>
                  <a:srgbClr val="FF0000"/>
                </a:solidFill>
              </a:rPr>
              <a:t>e</a:t>
            </a:r>
            <a:r>
              <a:rPr lang="en-US" sz="2800" dirty="0" err="1" smtClean="0">
                <a:solidFill>
                  <a:schemeClr val="accent3">
                    <a:lumMod val="50000"/>
                  </a:schemeClr>
                </a:solidFill>
              </a:rPr>
              <a:t>y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</a:t>
            </a:r>
            <a:r>
              <a:rPr lang="en-US" sz="2800" dirty="0" err="1" smtClean="0">
                <a:solidFill>
                  <a:srgbClr val="002060"/>
                </a:solidFill>
              </a:rPr>
              <a:t>i</a:t>
            </a:r>
            <a:r>
              <a:rPr lang="en-US" sz="2800" dirty="0" err="1" smtClean="0"/>
              <a:t>k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C00000"/>
                </a:solidFill>
              </a:rPr>
              <a:t>S</a:t>
            </a:r>
            <a:r>
              <a:rPr lang="en-US" sz="2800" dirty="0" err="1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2800" dirty="0" err="1" smtClean="0">
                <a:solidFill>
                  <a:schemeClr val="accent2">
                    <a:lumMod val="50000"/>
                  </a:schemeClr>
                </a:solidFill>
              </a:rPr>
              <a:t>e</a:t>
            </a:r>
            <a:r>
              <a:rPr lang="en-US" sz="2800" dirty="0" err="1" smtClean="0">
                <a:solidFill>
                  <a:srgbClr val="7030A0"/>
                </a:solidFill>
              </a:rPr>
              <a:t>p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</a:t>
            </a:r>
            <a:endParaRPr lang="ru-RU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9200" y="228600"/>
            <a:ext cx="6400800" cy="914400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solidFill>
                  <a:schemeClr val="tx1"/>
                </a:solidFill>
              </a:rPr>
              <a:t>Welcom</a:t>
            </a:r>
            <a:r>
              <a:rPr lang="ru-RU" sz="3600" dirty="0" smtClean="0">
                <a:solidFill>
                  <a:schemeClr val="tx1"/>
                </a:solidFill>
              </a:rPr>
              <a:t>е</a:t>
            </a:r>
            <a:r>
              <a:rPr lang="en-US" sz="3600" dirty="0" smtClean="0">
                <a:solidFill>
                  <a:schemeClr val="tx1"/>
                </a:solidFill>
              </a:rPr>
              <a:t> to my zoo</a:t>
            </a:r>
            <a:r>
              <a:rPr lang="ru-RU" sz="3600" dirty="0" smtClean="0">
                <a:solidFill>
                  <a:schemeClr val="tx1"/>
                </a:solidFill>
              </a:rPr>
              <a:t>!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1028" name="Picture 4" descr="Картинки по запросу зоопарк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219200"/>
            <a:ext cx="5486400" cy="4114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772400" cy="762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Elephant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7800" y="4800600"/>
            <a:ext cx="6400800" cy="19050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 elephant is a very huge animal.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has four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legs,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two large ears, a long trunk and a short tail.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elephant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lives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 more than one hundred years. </a:t>
            </a:r>
          </a:p>
          <a:p>
            <a:endParaRPr lang="ru-RU" dirty="0"/>
          </a:p>
        </p:txBody>
      </p:sp>
      <p:pic>
        <p:nvPicPr>
          <p:cNvPr id="1026" name="Picture 2" descr="Картинки по запросу жираф крокодил слон дельфин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066800"/>
            <a:ext cx="4876800" cy="3505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Dolphin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Дельфин-и-дельфиненок-фото-520x245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295400" y="1371600"/>
            <a:ext cx="6477000" cy="3276600"/>
          </a:xfrm>
        </p:spPr>
      </p:pic>
      <p:sp>
        <p:nvSpPr>
          <p:cNvPr id="14338" name="AutoShape 2" descr="Картинки по запросу жираф крокодил слон дельфи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Картинки по запросу жираф крокодил слон дельфи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2" name="AutoShape 6" descr="Картинки по запросу жираф крокодил слон дельфи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66800" y="4876800"/>
            <a:ext cx="69342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Dolphins live in the sea.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are pretty big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olphins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have got a tail.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are not fish.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are animals, because they feed their babies milk.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Crocodile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grebnistyy-krokodil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676400" y="904875"/>
            <a:ext cx="5810250" cy="3286125"/>
          </a:xfrm>
        </p:spPr>
      </p:pic>
      <p:sp>
        <p:nvSpPr>
          <p:cNvPr id="5" name="Прямоугольник 4"/>
          <p:cNvSpPr/>
          <p:nvPr/>
        </p:nvSpPr>
        <p:spPr>
          <a:xfrm>
            <a:off x="1600200" y="4104144"/>
            <a:ext cx="6096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Crocodile is a predatory animal. Some crocodiles can be up to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five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metres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long and live up to 80-100 years. </a:t>
            </a:r>
          </a:p>
          <a:p>
            <a:pPr algn="just"/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Crocodile has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four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short legs and a long tail. 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Giraffe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c9cc275368b469066bfb2a4465bf98ef_RSZ_690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066800" y="1524000"/>
            <a:ext cx="4092942" cy="4525963"/>
          </a:xfrm>
        </p:spPr>
      </p:pic>
      <p:sp>
        <p:nvSpPr>
          <p:cNvPr id="5" name="Прямоугольник 4"/>
          <p:cNvSpPr/>
          <p:nvPr/>
        </p:nvSpPr>
        <p:spPr>
          <a:xfrm>
            <a:off x="5410200" y="1524000"/>
            <a:ext cx="3276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Giraffe is the tallest animal in the world. 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Giraffe has a large body and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four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long slim legs. The animal’s neck is longer than its body. 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128</Words>
  <Application>Microsoft Office PowerPoint</Application>
  <PresentationFormat>Экран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Oleynik Stepan</vt:lpstr>
      <vt:lpstr>Elephant</vt:lpstr>
      <vt:lpstr>Dolphin</vt:lpstr>
      <vt:lpstr>Crocodile</vt:lpstr>
      <vt:lpstr>Giraffe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Санчес</dc:creator>
  <cp:lastModifiedBy>Санчес</cp:lastModifiedBy>
  <cp:revision>22</cp:revision>
  <dcterms:created xsi:type="dcterms:W3CDTF">2018-01-10T12:22:21Z</dcterms:created>
  <dcterms:modified xsi:type="dcterms:W3CDTF">2018-01-10T15:52:51Z</dcterms:modified>
</cp:coreProperties>
</file>