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144" y="29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206500"/>
            <a:ext cx="6619244" cy="2774651"/>
          </a:xfrm>
        </p:spPr>
        <p:txBody>
          <a:bodyPr anchor="b"/>
          <a:lstStyle>
            <a:lvl1pPr>
              <a:defRPr sz="5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981150"/>
            <a:ext cx="6619244" cy="71785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83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000489"/>
            <a:ext cx="6619243" cy="472282"/>
          </a:xfrm>
        </p:spPr>
        <p:txBody>
          <a:bodyPr anchor="b">
            <a:normAutofit/>
          </a:bodyPr>
          <a:lstStyle>
            <a:lvl1pPr algn="l">
              <a:defRPr sz="19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71500"/>
            <a:ext cx="6619244" cy="30338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56616" indent="0">
              <a:buNone/>
              <a:defRPr sz="1200"/>
            </a:lvl2pPr>
            <a:lvl3pPr marL="713232" indent="0">
              <a:buNone/>
              <a:defRPr sz="1200"/>
            </a:lvl3pPr>
            <a:lvl4pPr marL="1069848" indent="0">
              <a:buNone/>
              <a:defRPr sz="1200"/>
            </a:lvl4pPr>
            <a:lvl5pPr marL="1426464" indent="0">
              <a:buNone/>
              <a:defRPr sz="1200"/>
            </a:lvl5pPr>
            <a:lvl6pPr marL="1783080" indent="0">
              <a:buNone/>
              <a:defRPr sz="1200"/>
            </a:lvl6pPr>
            <a:lvl7pPr marL="2139696" indent="0">
              <a:buNone/>
              <a:defRPr sz="1200"/>
            </a:lvl7pPr>
            <a:lvl8pPr marL="2496312" indent="0">
              <a:buNone/>
              <a:defRPr sz="1200"/>
            </a:lvl8pPr>
            <a:lvl9pPr marL="2852928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472771"/>
            <a:ext cx="6619242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92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206500"/>
            <a:ext cx="6619244" cy="1651000"/>
          </a:xfrm>
        </p:spPr>
        <p:txBody>
          <a:bodyPr/>
          <a:lstStyle>
            <a:lvl1pPr>
              <a:defRPr sz="3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048000"/>
            <a:ext cx="6619244" cy="1968500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27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1206500"/>
            <a:ext cx="5999486" cy="1936145"/>
          </a:xfrm>
        </p:spPr>
        <p:txBody>
          <a:bodyPr/>
          <a:lstStyle>
            <a:lvl1pPr>
              <a:defRPr sz="3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3142645"/>
            <a:ext cx="5459737" cy="285145"/>
          </a:xfrm>
        </p:spPr>
        <p:txBody>
          <a:bodyPr anchor="t">
            <a:normAutofit/>
          </a:bodyPr>
          <a:lstStyle>
            <a:lvl1pPr marL="0" indent="0">
              <a:buNone/>
              <a:defRPr lang="en-US" sz="11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25548"/>
            <a:ext cx="6619244" cy="1397000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721" y="809378"/>
            <a:ext cx="601434" cy="1533959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r"/>
            <a:r>
              <a:rPr lang="en-US" sz="95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7868" y="2178156"/>
            <a:ext cx="601434" cy="1533959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r"/>
            <a:r>
              <a:rPr lang="en-US" sz="95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713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603501"/>
            <a:ext cx="6619244" cy="1377650"/>
          </a:xfrm>
        </p:spPr>
        <p:txBody>
          <a:bodyPr anchor="b"/>
          <a:lstStyle>
            <a:lvl1pPr algn="l">
              <a:defRPr sz="31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981151"/>
            <a:ext cx="6619244" cy="717000"/>
          </a:xfrm>
        </p:spPr>
        <p:txBody>
          <a:bodyPr anchor="t"/>
          <a:lstStyle>
            <a:lvl1pPr marL="0" indent="0" algn="l">
              <a:buNone/>
              <a:defRPr sz="16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67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651000"/>
            <a:ext cx="2210150" cy="480218"/>
          </a:xfrm>
        </p:spPr>
        <p:txBody>
          <a:bodyPr anchor="b">
            <a:noAutofit/>
          </a:bodyPr>
          <a:lstStyle>
            <a:lvl1pPr marL="0" indent="0">
              <a:buNone/>
              <a:defRPr sz="19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222500"/>
            <a:ext cx="2195513" cy="2991115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651000"/>
            <a:ext cx="2202181" cy="480218"/>
          </a:xfrm>
        </p:spPr>
        <p:txBody>
          <a:bodyPr anchor="b">
            <a:noAutofit/>
          </a:bodyPr>
          <a:lstStyle>
            <a:lvl1pPr marL="0" indent="0">
              <a:buNone/>
              <a:defRPr sz="19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222500"/>
            <a:ext cx="2210096" cy="2991115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651000"/>
            <a:ext cx="2199085" cy="480218"/>
          </a:xfrm>
        </p:spPr>
        <p:txBody>
          <a:bodyPr anchor="b">
            <a:noAutofit/>
          </a:bodyPr>
          <a:lstStyle>
            <a:lvl1pPr marL="0" indent="0">
              <a:buNone/>
              <a:defRPr sz="19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222500"/>
            <a:ext cx="2199085" cy="2991115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778000"/>
            <a:ext cx="0" cy="33020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778000"/>
            <a:ext cx="0" cy="330573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3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542458"/>
            <a:ext cx="2205038" cy="480218"/>
          </a:xfrm>
        </p:spPr>
        <p:txBody>
          <a:bodyPr anchor="b">
            <a:noAutofit/>
          </a:bodyPr>
          <a:lstStyle>
            <a:lvl1pPr marL="0" indent="0">
              <a:buNone/>
              <a:defRPr sz="1900" b="0">
                <a:solidFill>
                  <a:schemeClr val="accent1"/>
                </a:solidFill>
              </a:defRPr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841500"/>
            <a:ext cx="2205038" cy="127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56616" indent="0">
              <a:buNone/>
              <a:defRPr sz="1200"/>
            </a:lvl2pPr>
            <a:lvl3pPr marL="713232" indent="0">
              <a:buNone/>
              <a:defRPr sz="1200"/>
            </a:lvl3pPr>
            <a:lvl4pPr marL="1069848" indent="0">
              <a:buNone/>
              <a:defRPr sz="1200"/>
            </a:lvl4pPr>
            <a:lvl5pPr marL="1426464" indent="0">
              <a:buNone/>
              <a:defRPr sz="1200"/>
            </a:lvl5pPr>
            <a:lvl6pPr marL="1783080" indent="0">
              <a:buNone/>
              <a:defRPr sz="1200"/>
            </a:lvl6pPr>
            <a:lvl7pPr marL="2139696" indent="0">
              <a:buNone/>
              <a:defRPr sz="1200"/>
            </a:lvl7pPr>
            <a:lvl8pPr marL="2496312" indent="0">
              <a:buNone/>
              <a:defRPr sz="1200"/>
            </a:lvl8pPr>
            <a:lvl9pPr marL="2852928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022676"/>
            <a:ext cx="2205038" cy="54932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542458"/>
            <a:ext cx="2197894" cy="480218"/>
          </a:xfrm>
        </p:spPr>
        <p:txBody>
          <a:bodyPr anchor="b">
            <a:noAutofit/>
          </a:bodyPr>
          <a:lstStyle>
            <a:lvl1pPr marL="0" indent="0">
              <a:buNone/>
              <a:defRPr sz="1900" b="0">
                <a:solidFill>
                  <a:schemeClr val="accent1"/>
                </a:solidFill>
              </a:defRPr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841500"/>
            <a:ext cx="2197894" cy="127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56616" indent="0">
              <a:buNone/>
              <a:defRPr sz="1200"/>
            </a:lvl2pPr>
            <a:lvl3pPr marL="713232" indent="0">
              <a:buNone/>
              <a:defRPr sz="1200"/>
            </a:lvl3pPr>
            <a:lvl4pPr marL="1069848" indent="0">
              <a:buNone/>
              <a:defRPr sz="1200"/>
            </a:lvl4pPr>
            <a:lvl5pPr marL="1426464" indent="0">
              <a:buNone/>
              <a:defRPr sz="1200"/>
            </a:lvl5pPr>
            <a:lvl6pPr marL="1783080" indent="0">
              <a:buNone/>
              <a:defRPr sz="1200"/>
            </a:lvl6pPr>
            <a:lvl7pPr marL="2139696" indent="0">
              <a:buNone/>
              <a:defRPr sz="1200"/>
            </a:lvl7pPr>
            <a:lvl8pPr marL="2496312" indent="0">
              <a:buNone/>
              <a:defRPr sz="1200"/>
            </a:lvl8pPr>
            <a:lvl9pPr marL="2852928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022676"/>
            <a:ext cx="2200805" cy="54932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542458"/>
            <a:ext cx="2199085" cy="480218"/>
          </a:xfrm>
        </p:spPr>
        <p:txBody>
          <a:bodyPr anchor="b">
            <a:noAutofit/>
          </a:bodyPr>
          <a:lstStyle>
            <a:lvl1pPr marL="0" indent="0">
              <a:buNone/>
              <a:defRPr sz="1900" b="0">
                <a:solidFill>
                  <a:schemeClr val="accent1"/>
                </a:solidFill>
              </a:defRPr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841500"/>
            <a:ext cx="2199085" cy="127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56616" indent="0">
              <a:buNone/>
              <a:defRPr sz="1200"/>
            </a:lvl2pPr>
            <a:lvl3pPr marL="713232" indent="0">
              <a:buNone/>
              <a:defRPr sz="1200"/>
            </a:lvl3pPr>
            <a:lvl4pPr marL="1069848" indent="0">
              <a:buNone/>
              <a:defRPr sz="1200"/>
            </a:lvl4pPr>
            <a:lvl5pPr marL="1426464" indent="0">
              <a:buNone/>
              <a:defRPr sz="1200"/>
            </a:lvl5pPr>
            <a:lvl6pPr marL="1783080" indent="0">
              <a:buNone/>
              <a:defRPr sz="1200"/>
            </a:lvl6pPr>
            <a:lvl7pPr marL="2139696" indent="0">
              <a:buNone/>
              <a:defRPr sz="1200"/>
            </a:lvl7pPr>
            <a:lvl8pPr marL="2496312" indent="0">
              <a:buNone/>
              <a:defRPr sz="1200"/>
            </a:lvl8pPr>
            <a:lvl9pPr marL="2852928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022674"/>
            <a:ext cx="2201998" cy="54932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778000"/>
            <a:ext cx="0" cy="33020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778000"/>
            <a:ext cx="0" cy="330573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71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81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58511"/>
            <a:ext cx="1314451" cy="4855104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739512"/>
            <a:ext cx="5567362" cy="44741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31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3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384778"/>
            <a:ext cx="6619243" cy="1596373"/>
          </a:xfrm>
        </p:spPr>
        <p:txBody>
          <a:bodyPr anchor="b"/>
          <a:lstStyle>
            <a:lvl1pPr algn="l">
              <a:defRPr sz="31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981151"/>
            <a:ext cx="6619244" cy="717000"/>
          </a:xfrm>
        </p:spPr>
        <p:txBody>
          <a:bodyPr anchor="t"/>
          <a:lstStyle>
            <a:lvl1pPr marL="0" indent="0" algn="l">
              <a:buNone/>
              <a:defRPr sz="16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0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717146"/>
            <a:ext cx="3297254" cy="34964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713411"/>
            <a:ext cx="3297256" cy="350020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93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587500"/>
            <a:ext cx="3297254" cy="480218"/>
          </a:xfrm>
        </p:spPr>
        <p:txBody>
          <a:bodyPr anchor="b">
            <a:noAutofit/>
          </a:bodyPr>
          <a:lstStyle>
            <a:lvl1pPr marL="0" indent="0">
              <a:buNone/>
              <a:defRPr sz="19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095500"/>
            <a:ext cx="3297254" cy="311811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587500"/>
            <a:ext cx="3297254" cy="480218"/>
          </a:xfrm>
        </p:spPr>
        <p:txBody>
          <a:bodyPr anchor="b">
            <a:noAutofit/>
          </a:bodyPr>
          <a:lstStyle>
            <a:lvl1pPr marL="0" indent="0">
              <a:buNone/>
              <a:defRPr sz="19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095500"/>
            <a:ext cx="3297254" cy="311811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24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32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06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206500"/>
            <a:ext cx="2550797" cy="1206500"/>
          </a:xfrm>
        </p:spPr>
        <p:txBody>
          <a:bodyPr anchor="b"/>
          <a:lstStyle>
            <a:lvl1pPr algn="l">
              <a:defRPr sz="19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206500"/>
            <a:ext cx="3896998" cy="3810000"/>
          </a:xfrm>
        </p:spPr>
        <p:txBody>
          <a:bodyPr anchor="ctr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607734"/>
            <a:ext cx="2550797" cy="241299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40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545160"/>
            <a:ext cx="3819680" cy="13123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952500"/>
            <a:ext cx="2400300" cy="381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56616" indent="0">
              <a:buNone/>
              <a:defRPr sz="1200"/>
            </a:lvl2pPr>
            <a:lvl3pPr marL="713232" indent="0">
              <a:buNone/>
              <a:defRPr sz="1200"/>
            </a:lvl3pPr>
            <a:lvl4pPr marL="1069848" indent="0">
              <a:buNone/>
              <a:defRPr sz="1200"/>
            </a:lvl4pPr>
            <a:lvl5pPr marL="1426464" indent="0">
              <a:buNone/>
              <a:defRPr sz="1200"/>
            </a:lvl5pPr>
            <a:lvl6pPr marL="1783080" indent="0">
              <a:buNone/>
              <a:defRPr sz="1200"/>
            </a:lvl6pPr>
            <a:lvl7pPr marL="2139696" indent="0">
              <a:buNone/>
              <a:defRPr sz="1200"/>
            </a:lvl7pPr>
            <a:lvl8pPr marL="2496312" indent="0">
              <a:buNone/>
              <a:defRPr sz="1200"/>
            </a:lvl8pPr>
            <a:lvl9pPr marL="2852928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048000"/>
            <a:ext cx="3813734" cy="11430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77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224738"/>
            <a:ext cx="3026752" cy="3490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410290"/>
            <a:ext cx="1141809" cy="1971211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397000"/>
            <a:ext cx="2114550" cy="23495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0"/>
            <a:ext cx="1202540" cy="9511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5080000"/>
            <a:ext cx="745301" cy="635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95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77265"/>
            <a:ext cx="7053542" cy="1167108"/>
          </a:xfrm>
          <a:prstGeom prst="rect">
            <a:avLst/>
          </a:prstGeom>
        </p:spPr>
        <p:txBody>
          <a:bodyPr vert="horz" lIns="71323" tIns="35662" rIns="71323" bIns="35662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710766"/>
            <a:ext cx="6709906" cy="3496234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575455" y="1504951"/>
            <a:ext cx="825499" cy="228599"/>
          </a:xfrm>
          <a:prstGeom prst="rect">
            <a:avLst/>
          </a:prstGeom>
        </p:spPr>
        <p:txBody>
          <a:bodyPr vert="horz" lIns="71323" tIns="35662" rIns="71323" bIns="35662" rtlCol="0" anchor="t"/>
          <a:lstStyle>
            <a:lvl1pPr algn="l">
              <a:defRPr sz="9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552855" y="2700448"/>
            <a:ext cx="3216496" cy="228601"/>
          </a:xfrm>
          <a:prstGeom prst="rect">
            <a:avLst/>
          </a:prstGeom>
        </p:spPr>
        <p:txBody>
          <a:bodyPr vert="horz" lIns="71323" tIns="35662" rIns="71323" bIns="35662" rtlCol="0" anchor="b"/>
          <a:lstStyle>
            <a:lvl1pPr algn="l">
              <a:defRPr sz="9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46441"/>
            <a:ext cx="628649" cy="639739"/>
          </a:xfrm>
          <a:prstGeom prst="rect">
            <a:avLst/>
          </a:prstGeom>
        </p:spPr>
        <p:txBody>
          <a:bodyPr vert="horz" lIns="71323" tIns="35662" rIns="71323" bIns="35662" rtlCol="0" anchor="b"/>
          <a:lstStyle>
            <a:lvl1pPr algn="ctr">
              <a:defRPr sz="2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811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56616" rtl="0" eaLnBrk="1" latinLnBrk="0" hangingPunct="1">
        <a:spcBef>
          <a:spcPct val="0"/>
        </a:spcBef>
        <a:buNone/>
        <a:defRPr sz="33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7462" indent="-267462" algn="l" defTabSz="356616" rtl="0" eaLnBrk="1" latinLnBrk="0" hangingPunct="1">
        <a:spcBef>
          <a:spcPts val="78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79501" indent="-222885" algn="l" defTabSz="356616" rtl="0" eaLnBrk="1" latinLnBrk="0" hangingPunct="1">
        <a:spcBef>
          <a:spcPts val="78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91540" indent="-178308" algn="l" defTabSz="356616" rtl="0" eaLnBrk="1" latinLnBrk="0" hangingPunct="1">
        <a:spcBef>
          <a:spcPts val="78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48156" indent="-178308" algn="l" defTabSz="356616" rtl="0" eaLnBrk="1" latinLnBrk="0" hangingPunct="1">
        <a:spcBef>
          <a:spcPts val="78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604772" indent="-178308" algn="l" defTabSz="356616" rtl="0" eaLnBrk="1" latinLnBrk="0" hangingPunct="1">
        <a:spcBef>
          <a:spcPts val="78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961388" indent="-178308" algn="l" defTabSz="356616" rtl="0" eaLnBrk="1" latinLnBrk="0" hangingPunct="1">
        <a:spcBef>
          <a:spcPts val="78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318004" indent="-178308" algn="l" defTabSz="356616" rtl="0" eaLnBrk="1" latinLnBrk="0" hangingPunct="1">
        <a:spcBef>
          <a:spcPts val="78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674620" indent="-178308" algn="l" defTabSz="356616" rtl="0" eaLnBrk="1" latinLnBrk="0" hangingPunct="1">
        <a:spcBef>
          <a:spcPts val="78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031236" indent="-178308" algn="l" defTabSz="356616" rtl="0" eaLnBrk="1" latinLnBrk="0" hangingPunct="1">
        <a:spcBef>
          <a:spcPts val="78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9228"/>
            <a:ext cx="7851648" cy="1054427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Zoo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2785492"/>
            <a:ext cx="3275856" cy="1500166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made by </a:t>
            </a:r>
          </a:p>
          <a:p>
            <a:pPr algn="ctr"/>
            <a:r>
              <a:rPr lang="en-US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Startsev Matvey</a:t>
            </a:r>
          </a:p>
          <a:p>
            <a:pPr algn="ctr"/>
            <a:r>
              <a:rPr lang="en-US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4B class </a:t>
            </a:r>
            <a:endParaRPr lang="ru-RU" sz="2000" b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иктория\Desktop\животные зоопарка\883285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1918440"/>
            <a:ext cx="4248471" cy="30272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985292"/>
            <a:ext cx="5112568" cy="151216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My Zoo is very big and there are many animals and birds. Our visitors like to come here. They can feed animals and birds and learn new information about them. </a:t>
            </a:r>
            <a:endParaRPr lang="ru-RU" sz="2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иктория\Desktop\Портфолио шаблоны\IMG_20171117_095800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2857" t="9643" r="5714"/>
          <a:stretch>
            <a:fillRect/>
          </a:stretch>
        </p:blipFill>
        <p:spPr bwMode="auto">
          <a:xfrm>
            <a:off x="1043608" y="481236"/>
            <a:ext cx="1598407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http://bisgis.ru/wp-content/uploads/129da8e6ceaf.jpg"/>
          <p:cNvPicPr>
            <a:picLocks noChangeAspect="1" noChangeArrowheads="1"/>
          </p:cNvPicPr>
          <p:nvPr/>
        </p:nvPicPr>
        <p:blipFill>
          <a:blip r:embed="rId3" cstate="print"/>
          <a:srcRect t="20695"/>
          <a:stretch>
            <a:fillRect/>
          </a:stretch>
        </p:blipFill>
        <p:spPr bwMode="auto">
          <a:xfrm>
            <a:off x="3419872" y="3001516"/>
            <a:ext cx="5256584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9552" y="3649588"/>
            <a:ext cx="2339752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My name is </a:t>
            </a:r>
          </a:p>
          <a:p>
            <a:pPr algn="ctr"/>
            <a:r>
              <a:rPr lang="en-US" sz="19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Startsev</a:t>
            </a:r>
            <a:r>
              <a:rPr lang="en-US" sz="19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Matvey</a:t>
            </a:r>
            <a:r>
              <a:rPr lang="en-US" sz="19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</a:p>
          <a:p>
            <a:pPr algn="ctr"/>
            <a:r>
              <a:rPr lang="en-US" sz="19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I am a director of the main Zoo in our town. </a:t>
            </a:r>
          </a:p>
          <a:p>
            <a:pPr algn="ctr"/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Солнце 1"/>
          <p:cNvSpPr/>
          <p:nvPr/>
        </p:nvSpPr>
        <p:spPr>
          <a:xfrm>
            <a:off x="1043608" y="625252"/>
            <a:ext cx="1296144" cy="1152128"/>
          </a:xfrm>
          <a:prstGeom prst="sun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683568" y="3865612"/>
            <a:ext cx="3672408" cy="1512168"/>
          </a:xfrm>
        </p:spPr>
        <p:txBody>
          <a:bodyPr>
            <a:noAutofit/>
          </a:bodyPr>
          <a:lstStyle/>
          <a:p>
            <a:pPr algn="ctr"/>
            <a:r>
              <a:rPr lang="en-US" sz="1600" dirty="0" smtClean="0"/>
              <a:t>This lion’s name is Jack.</a:t>
            </a:r>
          </a:p>
          <a:p>
            <a:pPr algn="ctr"/>
            <a:r>
              <a:rPr lang="en-US" sz="1600" dirty="0" smtClean="0"/>
              <a:t> Lion is very beautiful and strong animal. Jack likes to eat meat. It’s very smart and calm.</a:t>
            </a:r>
            <a:endParaRPr lang="ru-RU" sz="1600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5148064" y="1345332"/>
            <a:ext cx="3600400" cy="720080"/>
          </a:xfrm>
        </p:spPr>
        <p:txBody>
          <a:bodyPr>
            <a:normAutofit/>
          </a:bodyPr>
          <a:lstStyle/>
          <a:p>
            <a:pPr algn="ctr"/>
            <a:r>
              <a:rPr lang="en-US" sz="1600" dirty="0" smtClean="0"/>
              <a:t>Tigress Sarah is one of the most beautiful animals in the zoo. </a:t>
            </a:r>
            <a:endParaRPr lang="ru-RU" sz="1600" dirty="0"/>
          </a:p>
        </p:txBody>
      </p:sp>
      <p:pic>
        <p:nvPicPr>
          <p:cNvPr id="2050" name="Picture 2" descr="C:\Users\Виктория\Desktop\животные зоопарка\Berlinskii_zoopar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353444"/>
            <a:ext cx="3616443" cy="2584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578" name="AutoShape 2" descr="https://cityreporter.ru/wp-content/uploads/2016/11/lev-e14569186584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s://cityreporter.ru/wp-content/uploads/2016/11/lev-e14569186584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1" name="Picture 5" descr="C:\Users\Виктория\Desktop\животные зоопарка\lev-e1456918658455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93286" y="913284"/>
            <a:ext cx="3816424" cy="26428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004048" y="1993404"/>
            <a:ext cx="3528392" cy="2160240"/>
          </a:xfrm>
        </p:spPr>
        <p:txBody>
          <a:bodyPr>
            <a:normAutofit/>
          </a:bodyPr>
          <a:lstStyle/>
          <a:p>
            <a:pPr algn="ctr"/>
            <a:r>
              <a:rPr lang="en-US" sz="1600" dirty="0" smtClean="0"/>
              <a:t>Bears are the most popular animals in our Zoo. We have a brown bear called </a:t>
            </a:r>
            <a:r>
              <a:rPr lang="en-US" sz="1600" dirty="0" err="1" smtClean="0"/>
              <a:t>Misha</a:t>
            </a:r>
            <a:r>
              <a:rPr lang="en-US" sz="1600" dirty="0" smtClean="0"/>
              <a:t> and a polar bear called Arctic. </a:t>
            </a:r>
          </a:p>
          <a:p>
            <a:pPr algn="ctr"/>
            <a:r>
              <a:rPr lang="en-US" sz="1600" dirty="0" smtClean="0"/>
              <a:t>Visitors love them very much and they like to feed our bears fish and meat.</a:t>
            </a:r>
            <a:endParaRPr lang="ru-RU" sz="1600" dirty="0"/>
          </a:p>
        </p:txBody>
      </p:sp>
      <p:pic>
        <p:nvPicPr>
          <p:cNvPr id="3074" name="Picture 2" descr="C:\Users\Виктория\Desktop\животные зоопарка\Animals_Bear_in_zoo_080280_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39552" y="481236"/>
            <a:ext cx="3888432" cy="22682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Виктория\Desktop\животные зоопарка\4659872_larg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145532"/>
            <a:ext cx="3960440" cy="22611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611560" y="3289548"/>
            <a:ext cx="3744416" cy="1800200"/>
          </a:xfrm>
        </p:spPr>
        <p:txBody>
          <a:bodyPr>
            <a:normAutofit/>
          </a:bodyPr>
          <a:lstStyle/>
          <a:p>
            <a:pPr algn="ctr"/>
            <a:r>
              <a:rPr lang="en-US" sz="1600" dirty="0" smtClean="0"/>
              <a:t>There are a hippo, a crocodile and an elephant in my Zoo. </a:t>
            </a:r>
          </a:p>
          <a:p>
            <a:pPr algn="ctr"/>
            <a:r>
              <a:rPr lang="en-US" sz="1600" dirty="0" smtClean="0"/>
              <a:t>Usually these animals live in Africa. A hippo and an elephant like to eat fruits and vegetables. A crocodile eats meat.  </a:t>
            </a:r>
            <a:endParaRPr lang="ru-RU" sz="16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076056" y="1129308"/>
            <a:ext cx="2448272" cy="22040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Виктория\Desktop\животные зоопарка\11-hippopotamuses-500-deaths-a-y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53244"/>
            <a:ext cx="3312368" cy="20265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Виктория\Desktop\животные зоопарка\4993471_large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932040" y="553244"/>
            <a:ext cx="3420380" cy="20087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C:\Users\Виктория\Desktop\животные зоопарка\961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4932040" y="3073524"/>
            <a:ext cx="3456384" cy="22264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683568" y="4009628"/>
            <a:ext cx="3297254" cy="648071"/>
          </a:xfrm>
        </p:spPr>
        <p:txBody>
          <a:bodyPr>
            <a:normAutofit/>
          </a:bodyPr>
          <a:lstStyle/>
          <a:p>
            <a:pPr algn="ctr"/>
            <a:r>
              <a:rPr lang="en-US" sz="1600" dirty="0" smtClean="0"/>
              <a:t>Giraffe </a:t>
            </a:r>
            <a:r>
              <a:rPr lang="en-US" sz="1600" dirty="0" err="1" smtClean="0"/>
              <a:t>Venya</a:t>
            </a:r>
            <a:r>
              <a:rPr lang="en-US" sz="1600" dirty="0" smtClean="0"/>
              <a:t> is very tall. He eats the leaves of the trees. </a:t>
            </a:r>
            <a:endParaRPr lang="ru-RU" sz="16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860032" y="4009628"/>
            <a:ext cx="3744416" cy="1080120"/>
          </a:xfrm>
        </p:spPr>
        <p:txBody>
          <a:bodyPr>
            <a:noAutofit/>
          </a:bodyPr>
          <a:lstStyle/>
          <a:p>
            <a:pPr algn="ctr"/>
            <a:r>
              <a:rPr lang="en-US" sz="1600" dirty="0" smtClean="0"/>
              <a:t>Monkeys are funny animals. They like to eat bananas. Our visitors like to feed them. </a:t>
            </a:r>
            <a:endParaRPr lang="ru-RU" sz="1600" dirty="0"/>
          </a:p>
        </p:txBody>
      </p:sp>
      <p:pic>
        <p:nvPicPr>
          <p:cNvPr id="5123" name="Picture 3" descr="C:\Users\Виктория\Desktop\животные зоопарка\9046606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73324"/>
            <a:ext cx="3744416" cy="20802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6" name="Picture 6" descr="C:\Users\Виктория\Desktop\животные зоопарка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201316"/>
            <a:ext cx="3744416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064" y="2785492"/>
            <a:ext cx="3672408" cy="252028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My Zoo is full of birds. There are peacocks, ostriches and eagles.  The last one is a hunting bird so it lives in a cage.</a:t>
            </a:r>
          </a:p>
          <a:p>
            <a:pPr algn="ctr"/>
            <a:r>
              <a:rPr lang="en-US" dirty="0" smtClean="0"/>
              <a:t>Peacocks are very beautiful  and colorful.</a:t>
            </a:r>
          </a:p>
          <a:p>
            <a:pPr algn="ctr"/>
            <a:r>
              <a:rPr lang="en-US" dirty="0" smtClean="0"/>
              <a:t> Ostriches are the fastest birds. They can run.</a:t>
            </a:r>
          </a:p>
          <a:p>
            <a:pPr algn="ctr"/>
            <a:r>
              <a:rPr lang="en-US" dirty="0" smtClean="0"/>
              <a:t>I would be very happy if you will visit my Zoo!</a:t>
            </a:r>
            <a:endParaRPr lang="ru-RU" dirty="0"/>
          </a:p>
        </p:txBody>
      </p:sp>
      <p:pic>
        <p:nvPicPr>
          <p:cNvPr id="4" name="Picture 5" descr="C:\Users\Виктория\Desktop\животные зоопарка\7693716262_d20221b3b2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9228"/>
            <a:ext cx="3600400" cy="19446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:\Users\Виктория\Desktop\животные зоопарка\C77SFJiW0AEp5U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45532"/>
            <a:ext cx="3816423" cy="1964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 descr="C:\Users\Виктория\Desktop\животные зоопарка\zhyvotnye-18-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37220"/>
            <a:ext cx="3657600" cy="19208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2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705</TotalTime>
  <Words>269</Words>
  <Application>Microsoft Office PowerPoint</Application>
  <PresentationFormat>Экран (16:10)</PresentationFormat>
  <Paragraphs>22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Тема2</vt:lpstr>
      <vt:lpstr>My Zoo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zoo</dc:title>
  <dc:creator>Арина</dc:creator>
  <cp:lastModifiedBy>User</cp:lastModifiedBy>
  <cp:revision>31</cp:revision>
  <dcterms:created xsi:type="dcterms:W3CDTF">2018-01-07T09:47:45Z</dcterms:created>
  <dcterms:modified xsi:type="dcterms:W3CDTF">2018-01-18T16:43:49Z</dcterms:modified>
</cp:coreProperties>
</file>