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6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07.01.2018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101clipart.com/wp-content/uploads/05/Zoo%20Clipart%20For%20Kids%20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101clipart.com/wp-content/uploads/05/Zoo%20Clipart%20For%20Kids%20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Wolf Warrior\Desktop\Zoo Clipart For Kids 16.jpg"/>
          <p:cNvPicPr>
            <a:picLocks noChangeAspect="1" noChangeArrowheads="1"/>
          </p:cNvPicPr>
          <p:nvPr/>
        </p:nvPicPr>
        <p:blipFill>
          <a:blip r:embed="rId2" cstate="print"/>
          <a:srcRect/>
          <a:stretch>
            <a:fillRect/>
          </a:stretch>
        </p:blipFill>
        <p:spPr bwMode="auto">
          <a:xfrm>
            <a:off x="539552" y="1196752"/>
            <a:ext cx="8172400" cy="5381493"/>
          </a:xfrm>
          <a:prstGeom prst="rect">
            <a:avLst/>
          </a:prstGeom>
          <a:ln>
            <a:noFill/>
          </a:ln>
          <a:effectLst>
            <a:softEdge rad="112500"/>
          </a:effectLst>
        </p:spPr>
      </p:pic>
      <p:sp>
        <p:nvSpPr>
          <p:cNvPr id="6" name="TextBox 5"/>
          <p:cNvSpPr txBox="1"/>
          <p:nvPr/>
        </p:nvSpPr>
        <p:spPr>
          <a:xfrm>
            <a:off x="5364088" y="548680"/>
            <a:ext cx="3731478" cy="400110"/>
          </a:xfrm>
          <a:prstGeom prst="rect">
            <a:avLst/>
          </a:prstGeom>
          <a:noFill/>
        </p:spPr>
        <p:txBody>
          <a:bodyPr wrap="square" rtlCol="0">
            <a:spAutoFit/>
          </a:bodyPr>
          <a:lstStyle/>
          <a:p>
            <a:r>
              <a:rPr lang="ru-RU" sz="2000" b="1" i="1" dirty="0" err="1" smtClean="0">
                <a:solidFill>
                  <a:srgbClr val="002060"/>
                </a:solidFill>
                <a:latin typeface="Times New Roman" pitchFamily="18" charset="0"/>
                <a:cs typeface="Times New Roman" pitchFamily="18" charset="0"/>
              </a:rPr>
              <a:t>Анисарович</a:t>
            </a:r>
            <a:r>
              <a:rPr lang="ru-RU" sz="2000" b="1" i="1" dirty="0" smtClean="0">
                <a:solidFill>
                  <a:srgbClr val="002060"/>
                </a:solidFill>
                <a:latin typeface="Times New Roman" pitchFamily="18" charset="0"/>
                <a:cs typeface="Times New Roman" pitchFamily="18" charset="0"/>
              </a:rPr>
              <a:t> Анна, 4 «б» класс</a:t>
            </a:r>
            <a:endParaRPr lang="ru-RU" sz="2000" b="1" i="1"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63272" cy="1212744"/>
          </a:xfrm>
        </p:spPr>
        <p:txBody>
          <a:bodyPr>
            <a:normAutofit fontScale="90000"/>
          </a:bodyPr>
          <a:lstStyle/>
          <a:p>
            <a:r>
              <a:rPr lang="en-US" sz="3100" b="1" dirty="0" smtClean="0">
                <a:latin typeface="Times New Roman" pitchFamily="18" charset="0"/>
                <a:cs typeface="Times New Roman" pitchFamily="18" charset="0"/>
              </a:rPr>
              <a:t>                                   </a:t>
            </a:r>
            <a:r>
              <a:rPr lang="en-US" sz="3100" b="1" dirty="0" smtClean="0">
                <a:solidFill>
                  <a:srgbClr val="002060"/>
                </a:solidFill>
                <a:latin typeface="Times New Roman" pitchFamily="18" charset="0"/>
                <a:cs typeface="Times New Roman" pitchFamily="18" charset="0"/>
              </a:rPr>
              <a:t>It's a giraffe</a:t>
            </a:r>
            <a:r>
              <a:rPr lang="en-US" sz="31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Giraffes are the tallest </a:t>
            </a:r>
            <a:r>
              <a:rPr lang="en-US" sz="3100" dirty="0" smtClean="0">
                <a:solidFill>
                  <a:srgbClr val="002060"/>
                </a:solidFill>
                <a:latin typeface="Times New Roman" pitchFamily="18" charset="0"/>
                <a:cs typeface="Times New Roman" pitchFamily="18" charset="0"/>
              </a:rPr>
              <a:t>animals </a:t>
            </a:r>
            <a:r>
              <a:rPr lang="en-US" sz="3100" dirty="0" smtClean="0">
                <a:solidFill>
                  <a:srgbClr val="002060"/>
                </a:solidFill>
                <a:latin typeface="Times New Roman" pitchFamily="18" charset="0"/>
                <a:cs typeface="Times New Roman" pitchFamily="18" charset="0"/>
              </a:rPr>
              <a:t>in the world. They have very long neck. Giraffes eat leaves on the trees. They live in Africa. </a:t>
            </a:r>
            <a:r>
              <a:rPr lang="en-US" sz="3100" dirty="0" smtClean="0">
                <a:solidFill>
                  <a:srgbClr val="002060"/>
                </a:solidFill>
                <a:latin typeface="Times New Roman" pitchFamily="18" charset="0"/>
                <a:cs typeface="Times New Roman" pitchFamily="18" charset="0"/>
              </a:rPr>
              <a:t>Giraffes</a:t>
            </a:r>
            <a:r>
              <a:rPr lang="ru-RU" sz="3100" dirty="0" smtClean="0">
                <a:solidFill>
                  <a:srgbClr val="002060"/>
                </a:solidFill>
                <a:latin typeface="Times New Roman" pitchFamily="18" charset="0"/>
                <a:cs typeface="Times New Roman" pitchFamily="18" charset="0"/>
              </a:rPr>
              <a:t> </a:t>
            </a:r>
            <a:r>
              <a:rPr lang="en-US" sz="3100" dirty="0" smtClean="0">
                <a:solidFill>
                  <a:srgbClr val="002060"/>
                </a:solidFill>
                <a:latin typeface="Times New Roman" pitchFamily="18" charset="0"/>
                <a:cs typeface="Times New Roman" pitchFamily="18" charset="0"/>
              </a:rPr>
              <a:t>live </a:t>
            </a:r>
            <a:r>
              <a:rPr lang="en-US" sz="3100" dirty="0" smtClean="0">
                <a:solidFill>
                  <a:srgbClr val="002060"/>
                </a:solidFill>
                <a:latin typeface="Times New Roman" pitchFamily="18" charset="0"/>
                <a:cs typeface="Times New Roman" pitchFamily="18" charset="0"/>
              </a:rPr>
              <a:t>about twenty-five years. </a:t>
            </a:r>
            <a:endParaRPr lang="ru-RU" sz="3100" dirty="0">
              <a:solidFill>
                <a:srgbClr val="002060"/>
              </a:solidFill>
              <a:latin typeface="Times New Roman" pitchFamily="18" charset="0"/>
              <a:cs typeface="Times New Roman" pitchFamily="18" charset="0"/>
            </a:endParaRPr>
          </a:p>
        </p:txBody>
      </p:sp>
      <p:pic>
        <p:nvPicPr>
          <p:cNvPr id="14338" name="Picture 2" descr="C:\Users\Wolf Warrior\Desktop\img_56d5818e8e5d0.jpg"/>
          <p:cNvPicPr>
            <a:picLocks noChangeAspect="1" noChangeArrowheads="1"/>
          </p:cNvPicPr>
          <p:nvPr/>
        </p:nvPicPr>
        <p:blipFill>
          <a:blip r:embed="rId2" cstate="print"/>
          <a:srcRect/>
          <a:stretch>
            <a:fillRect/>
          </a:stretch>
        </p:blipFill>
        <p:spPr bwMode="auto">
          <a:xfrm>
            <a:off x="2483768" y="1882267"/>
            <a:ext cx="3816424" cy="480869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136904" cy="1872208"/>
          </a:xfrm>
        </p:spPr>
        <p:txBody>
          <a:bodyPr anchor="t">
            <a:normAutofit fontScale="90000"/>
          </a:bodyPr>
          <a:lstStyle/>
          <a:p>
            <a:pPr>
              <a:tabLst>
                <a:tab pos="266700" algn="l"/>
              </a:tabLst>
            </a:pPr>
            <a:r>
              <a:rPr lang="en-US" sz="28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                  </a:t>
            </a:r>
            <a:r>
              <a:rPr lang="en-US" sz="3100" b="1" dirty="0" smtClean="0">
                <a:solidFill>
                  <a:srgbClr val="002060"/>
                </a:solidFill>
                <a:latin typeface="Times New Roman" pitchFamily="18" charset="0"/>
                <a:cs typeface="Times New Roman" pitchFamily="18" charset="0"/>
              </a:rPr>
              <a:t>It's a </a:t>
            </a:r>
            <a:r>
              <a:rPr lang="en-US" sz="3100" b="1" dirty="0" smtClean="0">
                <a:solidFill>
                  <a:srgbClr val="002060"/>
                </a:solidFill>
                <a:latin typeface="Times New Roman" pitchFamily="18" charset="0"/>
                <a:cs typeface="Times New Roman" pitchFamily="18" charset="0"/>
              </a:rPr>
              <a:t>hippo.</a:t>
            </a:r>
            <a:r>
              <a:rPr lang="en-US" sz="3100" b="1" dirty="0" smtClean="0">
                <a:solidFill>
                  <a:srgbClr val="002060"/>
                </a:solidFill>
                <a:latin typeface="Times New Roman" pitchFamily="18" charset="0"/>
                <a:cs typeface="Times New Roman" pitchFamily="18" charset="0"/>
              </a:rPr>
              <a:t/>
            </a:r>
            <a:br>
              <a:rPr lang="en-US" sz="3100" b="1"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Hippos are very big animals.</a:t>
            </a:r>
            <a:r>
              <a:rPr lang="en-US" sz="3100" b="1" dirty="0" smtClean="0">
                <a:solidFill>
                  <a:srgbClr val="002060"/>
                </a:solidFill>
                <a:latin typeface="Times New Roman" pitchFamily="18" charset="0"/>
                <a:cs typeface="Times New Roman" pitchFamily="18" charset="0"/>
              </a:rPr>
              <a:t> </a:t>
            </a:r>
            <a:r>
              <a:rPr lang="en-US" sz="3100" dirty="0" smtClean="0">
                <a:solidFill>
                  <a:srgbClr val="002060"/>
                </a:solidFill>
                <a:latin typeface="Times New Roman" pitchFamily="18" charset="0"/>
                <a:cs typeface="Times New Roman" pitchFamily="18" charset="0"/>
              </a:rPr>
              <a:t>They live in Africa. Hippos sleep most of the day and eat at night. They eat grass and live for about forty years.</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15362" name="Picture 2" descr="http://st.depositphotos.com/1001009/1686/i/950/depositphotos_16869169-stock-photo-hippopotamus.jpg"/>
          <p:cNvPicPr>
            <a:picLocks noChangeAspect="1" noChangeArrowheads="1"/>
          </p:cNvPicPr>
          <p:nvPr/>
        </p:nvPicPr>
        <p:blipFill>
          <a:blip r:embed="rId2" cstate="print"/>
          <a:srcRect/>
          <a:stretch>
            <a:fillRect/>
          </a:stretch>
        </p:blipFill>
        <p:spPr bwMode="auto">
          <a:xfrm>
            <a:off x="1907704" y="2475700"/>
            <a:ext cx="5400600" cy="411088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05800" cy="1442424"/>
          </a:xfrm>
        </p:spPr>
        <p:txBody>
          <a:bodyPr anchor="t">
            <a:noAutofit/>
          </a:bodyPr>
          <a:lstStyle/>
          <a:p>
            <a:r>
              <a:rPr lang="en-US" sz="2500" b="1" dirty="0" smtClean="0">
                <a:latin typeface="Times New Roman" pitchFamily="18" charset="0"/>
                <a:cs typeface="Times New Roman" pitchFamily="18" charset="0"/>
              </a:rPr>
              <a:t>                                  </a:t>
            </a:r>
            <a:r>
              <a:rPr lang="en-US" sz="2500" b="1" dirty="0" smtClean="0">
                <a:solidFill>
                  <a:srgbClr val="002060"/>
                </a:solidFill>
                <a:latin typeface="Times New Roman" pitchFamily="18" charset="0"/>
                <a:cs typeface="Times New Roman" pitchFamily="18" charset="0"/>
              </a:rPr>
              <a:t>It's a crocodile.</a:t>
            </a:r>
            <a:r>
              <a:rPr lang="ru-RU" sz="2500" b="1" dirty="0" smtClean="0">
                <a:solidFill>
                  <a:srgbClr val="002060"/>
                </a:solidFill>
                <a:latin typeface="Times New Roman" pitchFamily="18" charset="0"/>
                <a:cs typeface="Times New Roman" pitchFamily="18" charset="0"/>
              </a:rPr>
              <a:t/>
            </a:r>
            <a:br>
              <a:rPr lang="ru-RU" sz="2500" b="1" dirty="0" smtClean="0">
                <a:solidFill>
                  <a:srgbClr val="002060"/>
                </a:solidFill>
                <a:latin typeface="Times New Roman" pitchFamily="18" charset="0"/>
                <a:cs typeface="Times New Roman" pitchFamily="18" charset="0"/>
              </a:rPr>
            </a:br>
            <a:r>
              <a:rPr lang="en-US" sz="2500" dirty="0" smtClean="0">
                <a:solidFill>
                  <a:srgbClr val="002060"/>
                </a:solidFill>
                <a:latin typeface="Times New Roman" pitchFamily="18" charset="0"/>
                <a:cs typeface="Times New Roman" pitchFamily="18" charset="0"/>
              </a:rPr>
              <a:t>Crocodiles have very sharp teeth. They have four short legs and a long tail. They live in the water. Crocodiles are predatory animals. They can live for a hundred years.</a:t>
            </a:r>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pic>
        <p:nvPicPr>
          <p:cNvPr id="65538" name="Picture 2" descr="C:\Users\Wolf Warrior\Desktop\depositphotos_68531423-stock-illustration-cute-crocodile-cartoon.jpg"/>
          <p:cNvPicPr>
            <a:picLocks noChangeAspect="1" noChangeArrowheads="1"/>
          </p:cNvPicPr>
          <p:nvPr/>
        </p:nvPicPr>
        <p:blipFill>
          <a:blip r:embed="rId2" cstate="print"/>
          <a:srcRect/>
          <a:stretch>
            <a:fillRect/>
          </a:stretch>
        </p:blipFill>
        <p:spPr bwMode="auto">
          <a:xfrm>
            <a:off x="683568" y="2673341"/>
            <a:ext cx="7880852" cy="327593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064896" cy="1728192"/>
          </a:xfrm>
        </p:spPr>
        <p:txBody>
          <a:bodyPr anchor="t">
            <a:normAutofit fontScale="90000"/>
          </a:bodyPr>
          <a:lstStyle/>
          <a:p>
            <a:r>
              <a:rPr lang="en-US" sz="3100" b="1" dirty="0" smtClean="0">
                <a:solidFill>
                  <a:srgbClr val="002060"/>
                </a:solidFill>
                <a:latin typeface="Times New Roman" pitchFamily="18" charset="0"/>
                <a:cs typeface="Times New Roman" pitchFamily="18" charset="0"/>
              </a:rPr>
              <a:t>                                   It's a monkey.</a:t>
            </a:r>
            <a:br>
              <a:rPr lang="en-US" sz="3100" b="1"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Monkeys are funny and very clever animals. They have four hands and long tail. They live in the jungle. Monkeys like to eat bananas. They live from fifteen to thirty-five years. </a:t>
            </a: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endParaRPr lang="ru-RU" sz="2800" dirty="0"/>
          </a:p>
        </p:txBody>
      </p:sp>
      <p:pic>
        <p:nvPicPr>
          <p:cNvPr id="66562" name="Picture 2" descr="C:\Users\Wolf Warrior\Desktop\obezyana-kartinki-27.jpg"/>
          <p:cNvPicPr>
            <a:picLocks noChangeAspect="1" noChangeArrowheads="1"/>
          </p:cNvPicPr>
          <p:nvPr/>
        </p:nvPicPr>
        <p:blipFill>
          <a:blip r:embed="rId2" cstate="print"/>
          <a:srcRect/>
          <a:stretch>
            <a:fillRect/>
          </a:stretch>
        </p:blipFill>
        <p:spPr bwMode="auto">
          <a:xfrm>
            <a:off x="3059832" y="2276872"/>
            <a:ext cx="4211616" cy="439248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80920" cy="1800200"/>
          </a:xfrm>
        </p:spPr>
        <p:txBody>
          <a:bodyPr>
            <a:noAutofit/>
          </a:bodyPr>
          <a:lstStyle/>
          <a:p>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It's </a:t>
            </a:r>
            <a:r>
              <a:rPr lang="en-US" sz="2800" b="1" dirty="0" smtClean="0">
                <a:solidFill>
                  <a:srgbClr val="002060"/>
                </a:solidFill>
                <a:latin typeface="Times New Roman" pitchFamily="18" charset="0"/>
                <a:cs typeface="Times New Roman" pitchFamily="18" charset="0"/>
              </a:rPr>
              <a:t>an </a:t>
            </a:r>
            <a:r>
              <a:rPr lang="en-US" sz="2800" b="1" dirty="0" smtClean="0">
                <a:solidFill>
                  <a:srgbClr val="002060"/>
                </a:solidFill>
                <a:latin typeface="Times New Roman" pitchFamily="18" charset="0"/>
                <a:cs typeface="Times New Roman" pitchFamily="18" charset="0"/>
              </a:rPr>
              <a:t>elephant</a:t>
            </a:r>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br>
              <a:rPr lang="en-US" sz="2800" b="1" dirty="0" smtClean="0">
                <a:solidFill>
                  <a:srgbClr val="002060"/>
                </a:solidFill>
                <a:latin typeface="Times New Roman" pitchFamily="18" charset="0"/>
                <a:cs typeface="Times New Roman" pitchFamily="18" charset="0"/>
              </a:rPr>
            </a:br>
            <a:r>
              <a:rPr lang="en-US" sz="2800" dirty="0" smtClean="0">
                <a:solidFill>
                  <a:srgbClr val="002060"/>
                </a:solidFill>
                <a:latin typeface="Times New Roman" pitchFamily="18" charset="0"/>
                <a:cs typeface="Times New Roman" pitchFamily="18" charset="0"/>
              </a:rPr>
              <a:t>Elephants are very huge animals. They have four legs, two big ear, long trunk and short tail. They live in the jungle. Elephants eat leaves and plants. They help people. Elephants live more than a hundred years.</a:t>
            </a:r>
            <a:endParaRPr lang="ru-RU" sz="2800" dirty="0">
              <a:solidFill>
                <a:srgbClr val="002060"/>
              </a:solidFill>
              <a:latin typeface="Times New Roman" pitchFamily="18" charset="0"/>
              <a:cs typeface="Times New Roman" pitchFamily="18" charset="0"/>
            </a:endParaRPr>
          </a:p>
        </p:txBody>
      </p:sp>
      <p:pic>
        <p:nvPicPr>
          <p:cNvPr id="68610" name="Picture 2" descr="C:\Users\Wolf Warrior\Desktop\lovely-cartoon-elephant-vector-material-09.jpg"/>
          <p:cNvPicPr>
            <a:picLocks noChangeAspect="1" noChangeArrowheads="1"/>
          </p:cNvPicPr>
          <p:nvPr/>
        </p:nvPicPr>
        <p:blipFill>
          <a:blip r:embed="rId2" cstate="print"/>
          <a:srcRect/>
          <a:stretch>
            <a:fillRect/>
          </a:stretch>
        </p:blipFill>
        <p:spPr bwMode="auto">
          <a:xfrm>
            <a:off x="1691680" y="2492896"/>
            <a:ext cx="5853922" cy="41657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F2F2F2"/>
      </a:accent5>
      <a:accent6>
        <a:srgbClr val="F2F2F2"/>
      </a:accent6>
      <a:hlink>
        <a:srgbClr val="F2F2F2"/>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382</TotalTime>
  <Words>28</Words>
  <Application>Microsoft Office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Слайд 1</vt:lpstr>
      <vt:lpstr>                                   It's a giraffe.  Giraffes are the tallest animals in the world. They have very long neck. Giraffes eat leaves on the trees. They live in Africa. Giraffes live about twenty-five years. </vt:lpstr>
      <vt:lpstr>                                       It's a hippo. Hippos are very big animals. They live in Africa. Hippos sleep most of the day and eat at night. They eat grass and live for about forty years. </vt:lpstr>
      <vt:lpstr>                                  It's a crocodile. Crocodiles have very sharp teeth. They have four short legs and a long tail. They live in the water. Crocodiles are predatory animals. They can live for a hundred years. </vt:lpstr>
      <vt:lpstr>                                   It's a monkey. Monkeys are funny and very clever animals. They have four hands and long tail. They live in the jungle. Monkeys like to eat bananas. They live from fifteen to thirty-five years.  </vt:lpstr>
      <vt:lpstr>                                                                         It's an elephant.  Elephants are very huge animals. They have four legs, two big ear, long trunk and short tail. They live in the jungle. Elephants eat leaves and plants. They help people. Elephants live more than a hundred years.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 Warrior</dc:creator>
  <cp:lastModifiedBy>Wolf Warrior</cp:lastModifiedBy>
  <cp:revision>37</cp:revision>
  <dcterms:created xsi:type="dcterms:W3CDTF">2018-01-02T15:48:23Z</dcterms:created>
  <dcterms:modified xsi:type="dcterms:W3CDTF">2018-01-07T15:33:19Z</dcterms:modified>
</cp:coreProperties>
</file>