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B057A3-0FC8-4CA5-ACC7-11F22F41375D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A2ED85-DB97-4C4C-B809-384C6C7B41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вгений\Desktop\depositphotos_32935997-stock-illustration-animals-cartoon-with-blank-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57"/>
            <a:ext cx="9144000" cy="6860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307181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My Zoo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6143644"/>
            <a:ext cx="274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Васильева </a:t>
            </a:r>
            <a:r>
              <a:rPr lang="ru-RU" dirty="0" smtClean="0"/>
              <a:t>С</a:t>
            </a:r>
            <a:r>
              <a:rPr lang="ru-RU" dirty="0" smtClean="0"/>
              <a:t>офия 4а класс</a:t>
            </a:r>
            <a:endParaRPr lang="ru-RU" dirty="0"/>
          </a:p>
        </p:txBody>
      </p:sp>
    </p:spTree>
  </p:cSld>
  <p:clrMapOvr>
    <a:masterClrMapping/>
  </p:clrMapOvr>
  <p:transition spd="slow" advClick="0" advTm="2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allperz_com-2016111113003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31" r="703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857760"/>
            <a:ext cx="7715304" cy="13144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cat is a pet that lives next to the man, catches mice and rats. She has a soft and smooth coat, long and fluffy tail. Large round eyes glow in the dark.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boi-na-stol_com-84673-zhivotnye-korzina-kroliki-serye-tri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04" r="113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857760"/>
            <a:ext cx="7072362" cy="1314440"/>
          </a:xfrm>
        </p:spPr>
        <p:txBody>
          <a:bodyPr/>
          <a:lstStyle/>
          <a:p>
            <a:r>
              <a:rPr lang="en-US" sz="2400" dirty="0" smtClean="0"/>
              <a:t>Rabbits - close relatives of birds. They have long ears and paws. They are often kept at home. They eat plants and the bark of trees.</a:t>
            </a:r>
            <a:endParaRPr lang="ru-RU" sz="24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000636"/>
            <a:ext cx="6643734" cy="1171564"/>
          </a:xfrm>
        </p:spPr>
        <p:txBody>
          <a:bodyPr>
            <a:noAutofit/>
          </a:bodyPr>
          <a:lstStyle/>
          <a:p>
            <a:r>
              <a:rPr lang="en-US" sz="2400" dirty="0" smtClean="0"/>
              <a:t>Squirrels live in trees. They have big fluffy tails. They easily jump from branch to branch in search of nuts, fruits and seeds, and sleep in a nest or hollow.</a:t>
            </a:r>
            <a:endParaRPr lang="ru-RU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8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357166"/>
            <a:ext cx="5857916" cy="43291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929198"/>
            <a:ext cx="7358114" cy="124300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This is a Hedgehog . He has short legs and a back covered with needles. Eats apples and mushrooms, lives in the forest and steppe. Day it can be found rarely, is a nocturnal animal.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bf1256f11571422ac703ffce6f93a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>
          <a:xfrm>
            <a:off x="1500166" y="357166"/>
            <a:ext cx="5929354" cy="4447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000636"/>
            <a:ext cx="6929486" cy="117156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This wild animal is a Zebra. She looks like a horse, only with stripes. Zebras live in Africa eat grass.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S0UQSR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219" r="24219"/>
          <a:stretch>
            <a:fillRect/>
          </a:stretch>
        </p:blipFill>
        <p:spPr>
          <a:xfrm>
            <a:off x="428596" y="357166"/>
            <a:ext cx="8105804" cy="48577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5572140"/>
            <a:ext cx="6215106" cy="804862"/>
          </a:xfrm>
        </p:spPr>
        <p:txBody>
          <a:bodyPr/>
          <a:lstStyle/>
          <a:p>
            <a:pPr algn="ctr"/>
            <a:r>
              <a:rPr lang="en-US" sz="3200" dirty="0" smtClean="0"/>
              <a:t>Thank you for your attention</a:t>
            </a:r>
            <a:r>
              <a:rPr lang="ru-RU" sz="3200" dirty="0" smtClean="0"/>
              <a:t>!</a:t>
            </a:r>
            <a:endParaRPr lang="ru-RU" sz="3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179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15</cp:revision>
  <dcterms:created xsi:type="dcterms:W3CDTF">2018-01-10T16:04:52Z</dcterms:created>
  <dcterms:modified xsi:type="dcterms:W3CDTF">2018-01-10T18:05:11Z</dcterms:modified>
</cp:coreProperties>
</file>