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68757" y="1333610"/>
            <a:ext cx="5648623" cy="1656567"/>
          </a:xfrm>
        </p:spPr>
        <p:txBody>
          <a:bodyPr/>
          <a:lstStyle/>
          <a:p>
            <a:r>
              <a:rPr lang="en-US" sz="6600" dirty="0" smtClean="0"/>
              <a:t>My Zoo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949280"/>
            <a:ext cx="4562547" cy="689299"/>
          </a:xfrm>
        </p:spPr>
        <p:txBody>
          <a:bodyPr/>
          <a:lstStyle/>
          <a:p>
            <a:r>
              <a:rPr lang="ru-RU" dirty="0" smtClean="0"/>
              <a:t>Выполнял Курилов </a:t>
            </a:r>
            <a:r>
              <a:rPr lang="ru-RU" dirty="0" err="1" smtClean="0"/>
              <a:t>артем</a:t>
            </a:r>
            <a:r>
              <a:rPr lang="ru-RU" dirty="0" smtClean="0"/>
              <a:t> 4б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Hamster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Hamster </a:t>
            </a:r>
            <a:r>
              <a:rPr lang="en-US" sz="1800" dirty="0"/>
              <a:t>is a little rodent. They live in Asia and Europe. They are great pets and you can play with them. But they need some care. The hamster lives about three years. </a:t>
            </a:r>
            <a:r>
              <a:rPr lang="en-US" sz="1700" dirty="0"/>
              <a:t>They like fruit and </a:t>
            </a:r>
            <a:r>
              <a:rPr lang="en-US" sz="1700" dirty="0" smtClean="0"/>
              <a:t>vegetables</a:t>
            </a:r>
            <a:r>
              <a:rPr lang="en-US" sz="1700" dirty="0"/>
              <a:t>. Hamsters are night animals. They have acute hearing and poor eyesight. They recognize objects by smell. Whiskers the hamster – the organ of touch. Hamsters are very clean. They wash and freshen up several times a day. Hamsters love fruits and vegetables</a:t>
            </a:r>
            <a:endParaRPr lang="ru-RU" sz="17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80153"/>
            <a:ext cx="5400600" cy="269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Guinea pigs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Guinea pigs live in Brazil or Peru. They can be different: brown, black, gold, blue. They live about ten years. Guinea pigs like fruit and vegetables, bread and milk. They do not stand to be cold or wet.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310514" cy="339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Parrots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Parrots </a:t>
            </a:r>
            <a:r>
              <a:rPr lang="ru-RU" sz="2000" dirty="0" err="1"/>
              <a:t>are</a:t>
            </a:r>
            <a:r>
              <a:rPr lang="ru-RU" sz="2000" dirty="0"/>
              <a:t> </a:t>
            </a:r>
            <a:r>
              <a:rPr lang="ru-RU" sz="2000" dirty="0" err="1"/>
              <a:t>beautiful</a:t>
            </a:r>
            <a:r>
              <a:rPr lang="ru-RU" sz="2000" dirty="0"/>
              <a:t> </a:t>
            </a:r>
            <a:r>
              <a:rPr lang="ru-RU" sz="2000" dirty="0" err="1"/>
              <a:t>tropical</a:t>
            </a:r>
            <a:r>
              <a:rPr lang="ru-RU" sz="2000" dirty="0"/>
              <a:t> </a:t>
            </a:r>
            <a:r>
              <a:rPr lang="ru-RU" sz="2000" dirty="0" err="1"/>
              <a:t>birds</a:t>
            </a:r>
            <a:r>
              <a:rPr lang="ru-RU" sz="2000" dirty="0"/>
              <a:t>. </a:t>
            </a:r>
            <a:r>
              <a:rPr lang="ru-RU" sz="2000" dirty="0" err="1"/>
              <a:t>They</a:t>
            </a:r>
            <a:r>
              <a:rPr lang="ru-RU" sz="2000" dirty="0"/>
              <a:t> </a:t>
            </a:r>
            <a:r>
              <a:rPr lang="ru-RU" sz="2000" dirty="0" err="1"/>
              <a:t>are</a:t>
            </a:r>
            <a:r>
              <a:rPr lang="ru-RU" sz="2000" dirty="0"/>
              <a:t> </a:t>
            </a:r>
            <a:r>
              <a:rPr lang="ru-RU" sz="2000" dirty="0" err="1"/>
              <a:t>nice</a:t>
            </a:r>
            <a:r>
              <a:rPr lang="ru-RU" sz="2000" dirty="0"/>
              <a:t> </a:t>
            </a:r>
            <a:r>
              <a:rPr lang="ru-RU" sz="2000" dirty="0" err="1"/>
              <a:t>pets</a:t>
            </a:r>
            <a:r>
              <a:rPr lang="ru-RU" sz="2000" dirty="0"/>
              <a:t>. </a:t>
            </a:r>
            <a:r>
              <a:rPr lang="ru-RU" sz="2000" dirty="0" err="1"/>
              <a:t>They</a:t>
            </a:r>
            <a:r>
              <a:rPr lang="ru-RU" sz="2000" dirty="0"/>
              <a:t> </a:t>
            </a:r>
            <a:r>
              <a:rPr lang="ru-RU" sz="2000" dirty="0" err="1"/>
              <a:t>live</a:t>
            </a:r>
            <a:r>
              <a:rPr lang="ru-RU" sz="2000" dirty="0"/>
              <a:t> </a:t>
            </a:r>
            <a:r>
              <a:rPr lang="ru-RU" sz="2000" dirty="0" err="1"/>
              <a:t>about</a:t>
            </a:r>
            <a:r>
              <a:rPr lang="ru-RU" sz="2000" dirty="0"/>
              <a:t> </a:t>
            </a:r>
            <a:r>
              <a:rPr lang="ru-RU" sz="2000" dirty="0" err="1"/>
              <a:t>fifteen</a:t>
            </a:r>
            <a:r>
              <a:rPr lang="ru-RU" sz="2000" dirty="0"/>
              <a:t> </a:t>
            </a:r>
            <a:r>
              <a:rPr lang="ru-RU" sz="2000" dirty="0" err="1"/>
              <a:t>years</a:t>
            </a:r>
            <a:r>
              <a:rPr lang="ru-RU" sz="2000" dirty="0"/>
              <a:t>. Parrots </a:t>
            </a:r>
            <a:r>
              <a:rPr lang="ru-RU" sz="2000" dirty="0" err="1"/>
              <a:t>like</a:t>
            </a:r>
            <a:r>
              <a:rPr lang="ru-RU" sz="2000" dirty="0"/>
              <a:t> </a:t>
            </a:r>
            <a:r>
              <a:rPr lang="ru-RU" sz="2000" dirty="0" err="1"/>
              <a:t>seeds</a:t>
            </a:r>
            <a:r>
              <a:rPr lang="ru-RU" sz="2000" dirty="0"/>
              <a:t>.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they</a:t>
            </a:r>
            <a:r>
              <a:rPr lang="ru-RU" sz="2000" dirty="0"/>
              <a:t> </a:t>
            </a:r>
            <a:r>
              <a:rPr lang="ru-RU" sz="2000" dirty="0" err="1"/>
              <a:t>need</a:t>
            </a:r>
            <a:r>
              <a:rPr lang="ru-RU" sz="2000" dirty="0"/>
              <a:t> </a:t>
            </a:r>
            <a:r>
              <a:rPr lang="ru-RU" sz="2000" dirty="0" err="1"/>
              <a:t>some</a:t>
            </a:r>
            <a:r>
              <a:rPr lang="ru-RU" sz="2000" dirty="0"/>
              <a:t> </a:t>
            </a:r>
            <a:r>
              <a:rPr lang="ru-RU" sz="2000" dirty="0" err="1"/>
              <a:t>sand</a:t>
            </a:r>
            <a:r>
              <a:rPr lang="ru-RU" sz="2000" dirty="0"/>
              <a:t>. </a:t>
            </a:r>
            <a:r>
              <a:rPr lang="ru-RU" sz="2000" dirty="0" err="1"/>
              <a:t>Some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these</a:t>
            </a:r>
            <a:r>
              <a:rPr lang="ru-RU" sz="2000" dirty="0"/>
              <a:t> </a:t>
            </a:r>
            <a:r>
              <a:rPr lang="ru-RU" sz="2000" dirty="0" err="1"/>
              <a:t>birds</a:t>
            </a:r>
            <a:r>
              <a:rPr lang="ru-RU" sz="2000" dirty="0"/>
              <a:t> </a:t>
            </a:r>
            <a:r>
              <a:rPr lang="ru-RU" sz="2000" dirty="0" err="1"/>
              <a:t>can</a:t>
            </a:r>
            <a:r>
              <a:rPr lang="ru-RU" sz="2000" dirty="0"/>
              <a:t> </a:t>
            </a:r>
            <a:r>
              <a:rPr lang="ru-RU" sz="2000" dirty="0" err="1"/>
              <a:t>talk</a:t>
            </a:r>
            <a:r>
              <a:rPr lang="ru-RU" sz="2000" dirty="0"/>
              <a:t>. </a:t>
            </a:r>
            <a:r>
              <a:rPr lang="ru-RU" sz="2000" dirty="0" err="1"/>
              <a:t>Birds</a:t>
            </a:r>
            <a:r>
              <a:rPr lang="ru-RU" sz="2000" dirty="0"/>
              <a:t> </a:t>
            </a:r>
            <a:r>
              <a:rPr lang="ru-RU" sz="2000" dirty="0" err="1"/>
              <a:t>at</a:t>
            </a:r>
            <a:r>
              <a:rPr lang="ru-RU" sz="2000" dirty="0"/>
              <a:t> </a:t>
            </a:r>
            <a:r>
              <a:rPr lang="ru-RU" sz="2000" dirty="0" err="1"/>
              <a:t>home</a:t>
            </a:r>
            <a:r>
              <a:rPr lang="ru-RU" sz="2000" dirty="0"/>
              <a:t> </a:t>
            </a:r>
            <a:r>
              <a:rPr lang="ru-RU" sz="2000" dirty="0" err="1"/>
              <a:t>are</a:t>
            </a:r>
            <a:r>
              <a:rPr lang="ru-RU" sz="2000" dirty="0"/>
              <a:t> </a:t>
            </a:r>
            <a:r>
              <a:rPr lang="ru-RU" sz="2000" dirty="0" err="1"/>
              <a:t>an</a:t>
            </a:r>
            <a:r>
              <a:rPr lang="ru-RU" sz="2000" dirty="0"/>
              <a:t> </a:t>
            </a:r>
            <a:r>
              <a:rPr lang="ru-RU" sz="2000" dirty="0" err="1"/>
              <a:t>old</a:t>
            </a:r>
            <a:r>
              <a:rPr lang="ru-RU" sz="2000" dirty="0"/>
              <a:t> </a:t>
            </a:r>
            <a:r>
              <a:rPr lang="ru-RU" sz="2000" dirty="0" err="1"/>
              <a:t>tradition</a:t>
            </a:r>
            <a:r>
              <a:rPr lang="ru-RU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7259960" cy="363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Ahatins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Ahatins are the biggest snails. In Russia they live only at home. Ahatins can live in a small aquarium. They eat fruit, vegetables and meat. They are night animals and they are clever.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68279"/>
            <a:ext cx="6192688" cy="38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Rabbits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Rabbits are nice animals. They like playing. This is my rabbit. Its name is </a:t>
            </a:r>
            <a:r>
              <a:rPr lang="en-US" sz="2000" dirty="0" err="1"/>
              <a:t>Mascanya</a:t>
            </a:r>
            <a:r>
              <a:rPr lang="en-US" sz="2000" dirty="0"/>
              <a:t>. It likes carrot and cabbage. It gets well with my cat and my parrot. </a:t>
            </a:r>
            <a:r>
              <a:rPr lang="en-US" sz="2000" dirty="0" err="1"/>
              <a:t>Mascanya</a:t>
            </a:r>
            <a:r>
              <a:rPr lang="en-US" sz="2000" dirty="0"/>
              <a:t> likes walking. All the family like it.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59" y="2636912"/>
            <a:ext cx="6048672" cy="408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033912" y="1965861"/>
            <a:ext cx="5648623" cy="1204306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1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</TotalTime>
  <Words>281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My Zoo</vt:lpstr>
      <vt:lpstr>Hamster </vt:lpstr>
      <vt:lpstr>Guinea pigs </vt:lpstr>
      <vt:lpstr>Parrots </vt:lpstr>
      <vt:lpstr>Ahatins</vt:lpstr>
      <vt:lpstr>Rabbits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6</cp:revision>
  <dcterms:created xsi:type="dcterms:W3CDTF">2017-02-26T15:48:49Z</dcterms:created>
  <dcterms:modified xsi:type="dcterms:W3CDTF">2018-01-08T11:48:41Z</dcterms:modified>
</cp:coreProperties>
</file>