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926F5DD-0E3B-44BB-8688-DB085D1B8C8D}" type="datetimeFigureOut">
              <a:rPr lang="ru-RU" smtClean="0"/>
              <a:t>24.01.2018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99AF6E8-2B49-4C21-A4BB-9795C12FC0D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Completed by Masha</a:t>
            </a:r>
            <a:r>
              <a:rPr lang="ru-RU" dirty="0" smtClean="0"/>
              <a:t> </a:t>
            </a:r>
            <a:r>
              <a:rPr lang="en-US" dirty="0" smtClean="0"/>
              <a:t>KORENYUK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zoo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6132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my zoo will live lions. They are very clever and big.</a:t>
            </a:r>
          </a:p>
          <a:p>
            <a:r>
              <a:rPr lang="en-US" dirty="0" smtClean="0"/>
              <a:t>They live in prides with 1 or 2 lions and by 8 lionesses.</a:t>
            </a:r>
          </a:p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730" y="2590938"/>
            <a:ext cx="2375121" cy="42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09301"/>
            <a:ext cx="42862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546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I want to see orcas in my zoo. They are dolphins, but bigger and they have different skins.</a:t>
            </a:r>
          </a:p>
          <a:p>
            <a:r>
              <a:rPr lang="en-US" dirty="0" smtClean="0"/>
              <a:t>Orcas are very friendly…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4" t="3125" r="-26484" b="-3125"/>
          <a:stretch/>
        </p:blipFill>
        <p:spPr bwMode="auto">
          <a:xfrm>
            <a:off x="5349254" y="2960161"/>
            <a:ext cx="38192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04320"/>
            <a:ext cx="4530080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9619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pandas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pandas are very cute. They live in China and in my zoo.</a:t>
            </a:r>
          </a:p>
          <a:p>
            <a:r>
              <a:rPr lang="en-US" dirty="0" smtClean="0"/>
              <a:t>They are very nimble and fast. Red pandas can climb very good.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4096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19" y="4386128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4609"/>
            <a:ext cx="2746147" cy="177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5" y="5100451"/>
            <a:ext cx="2544497" cy="159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037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serval</a:t>
            </a:r>
            <a:r>
              <a:rPr lang="en-US" dirty="0"/>
              <a:t>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Servals live in savannah and eat mice and other small animals &amp; birds.</a:t>
            </a:r>
          </a:p>
          <a:p>
            <a:r>
              <a:rPr lang="en-US" dirty="0" smtClean="0"/>
              <a:t>They can jump very high. Servals use this ability on hunt.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2778249" cy="370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258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Peacocks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73563"/>
          </a:xfrm>
        </p:spPr>
        <p:txBody>
          <a:bodyPr/>
          <a:lstStyle/>
          <a:p>
            <a:r>
              <a:rPr lang="en-US" dirty="0" smtClean="0"/>
              <a:t>Peacocks are the most beautiful bird on our planet.</a:t>
            </a:r>
          </a:p>
          <a:p>
            <a:r>
              <a:rPr lang="en-US" dirty="0" smtClean="0"/>
              <a:t>They cant fly and sing like other birds, but they are cool…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55743"/>
            <a:ext cx="5438378" cy="362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0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And welcome to my zoo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watching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81631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88" y="5520466"/>
            <a:ext cx="2377839" cy="133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60648"/>
            <a:ext cx="2016224" cy="266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57813"/>
            <a:ext cx="2884974" cy="15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140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147</TotalTime>
  <Words>156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Book Antiqua</vt:lpstr>
      <vt:lpstr>Century Gothic</vt:lpstr>
      <vt:lpstr>Wingdings</vt:lpstr>
      <vt:lpstr>Аптека</vt:lpstr>
      <vt:lpstr>My zoo</vt:lpstr>
      <vt:lpstr>lions</vt:lpstr>
      <vt:lpstr>orcas</vt:lpstr>
      <vt:lpstr>Red pandas</vt:lpstr>
      <vt:lpstr> servals</vt:lpstr>
      <vt:lpstr>Peacocks</vt:lpstr>
      <vt:lpstr>Thank you for watching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zoo</dc:title>
  <dc:creator>Машуля</dc:creator>
  <cp:lastModifiedBy>User</cp:lastModifiedBy>
  <cp:revision>9</cp:revision>
  <dcterms:created xsi:type="dcterms:W3CDTF">2018-01-10T14:49:54Z</dcterms:created>
  <dcterms:modified xsi:type="dcterms:W3CDTF">2018-01-24T06:35:19Z</dcterms:modified>
</cp:coreProperties>
</file>