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1"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E16E5101-D909-46E1-8985-7DF42421534A}">
          <p14:sldIdLst>
            <p14:sldId id="261"/>
            <p14:sldId id="257"/>
            <p14:sldId id="258"/>
            <p14:sldId id="259"/>
            <p14:sldId id="260"/>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122" d="100"/>
          <a:sy n="122" d="100"/>
        </p:scale>
        <p:origin x="9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BA0CE-BA11-4BF2-A16B-82241C9946EA}" type="datetimeFigureOut">
              <a:rPr lang="ru-RU" smtClean="0"/>
              <a:t>24.01.2018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5E9F-32EA-48FE-B793-B01EFDD9A413}" type="slidenum">
              <a:rPr lang="ru-RU" smtClean="0"/>
              <a:t>‹#›</a:t>
            </a:fld>
            <a:endParaRPr lang="ru-RU"/>
          </a:p>
        </p:txBody>
      </p:sp>
    </p:spTree>
    <p:extLst>
      <p:ext uri="{BB962C8B-B14F-4D97-AF65-F5344CB8AC3E}">
        <p14:creationId xmlns:p14="http://schemas.microsoft.com/office/powerpoint/2010/main" val="244416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365708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231518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177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242279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8546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318486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201615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204992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378673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98A0E9F-F1A0-47D3-9359-7B4BA48F5D7D}" type="datetimeFigureOut">
              <a:rPr lang="ru-RU" smtClean="0"/>
              <a:t>24.01.2018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3985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98A0E9F-F1A0-47D3-9359-7B4BA48F5D7D}"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373199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98A0E9F-F1A0-47D3-9359-7B4BA48F5D7D}" type="datetimeFigureOut">
              <a:rPr lang="ru-RU" smtClean="0"/>
              <a:t>24.01.2018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482248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98A0E9F-F1A0-47D3-9359-7B4BA48F5D7D}" type="datetimeFigureOut">
              <a:rPr lang="ru-RU" smtClean="0"/>
              <a:t>24.01.2018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207255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A0E9F-F1A0-47D3-9359-7B4BA48F5D7D}" type="datetimeFigureOut">
              <a:rPr lang="ru-RU" smtClean="0"/>
              <a:t>24.01.2018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12710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98A0E9F-F1A0-47D3-9359-7B4BA48F5D7D}"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6228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898A0E9F-F1A0-47D3-9359-7B4BA48F5D7D}" type="datetimeFigureOut">
              <a:rPr lang="ru-RU" smtClean="0"/>
              <a:t>24.01.2018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2926D74-1181-4162-9512-1C002706BBD5}" type="slidenum">
              <a:rPr lang="ru-RU" smtClean="0"/>
              <a:t>‹#›</a:t>
            </a:fld>
            <a:endParaRPr lang="ru-RU"/>
          </a:p>
        </p:txBody>
      </p:sp>
    </p:spTree>
    <p:extLst>
      <p:ext uri="{BB962C8B-B14F-4D97-AF65-F5344CB8AC3E}">
        <p14:creationId xmlns:p14="http://schemas.microsoft.com/office/powerpoint/2010/main" val="184458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8A0E9F-F1A0-47D3-9359-7B4BA48F5D7D}" type="datetimeFigureOut">
              <a:rPr lang="ru-RU" smtClean="0"/>
              <a:t>24.01.2018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926D74-1181-4162-9512-1C002706BBD5}" type="slidenum">
              <a:rPr lang="ru-RU" smtClean="0"/>
              <a:t>‹#›</a:t>
            </a:fld>
            <a:endParaRPr lang="ru-RU"/>
          </a:p>
        </p:txBody>
      </p:sp>
    </p:spTree>
    <p:extLst>
      <p:ext uri="{BB962C8B-B14F-4D97-AF65-F5344CB8AC3E}">
        <p14:creationId xmlns:p14="http://schemas.microsoft.com/office/powerpoint/2010/main" val="3842634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D557D1-18CB-4043-A5DE-5EAF00AF50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631"/>
          </a:xfrm>
          <a:prstGeom prst="rect">
            <a:avLst/>
          </a:prstGeom>
        </p:spPr>
      </p:pic>
      <p:sp>
        <p:nvSpPr>
          <p:cNvPr id="8" name="Заголовок 7">
            <a:extLst>
              <a:ext uri="{FF2B5EF4-FFF2-40B4-BE49-F238E27FC236}">
                <a16:creationId xmlns:a16="http://schemas.microsoft.com/office/drawing/2014/main" id="{F6BA1ED6-4369-4B8C-88CF-3979467D378D}"/>
              </a:ext>
            </a:extLst>
          </p:cNvPr>
          <p:cNvSpPr>
            <a:spLocks noGrp="1"/>
          </p:cNvSpPr>
          <p:nvPr>
            <p:ph type="title"/>
          </p:nvPr>
        </p:nvSpPr>
        <p:spPr>
          <a:xfrm>
            <a:off x="838200" y="365125"/>
            <a:ext cx="10515600" cy="5201174"/>
          </a:xfrm>
        </p:spPr>
        <p:txBody>
          <a:bodyPr>
            <a:normAutofit fontScale="90000"/>
          </a:bodyPr>
          <a:lstStyle/>
          <a:p>
            <a:pPr algn="ctr"/>
            <a:r>
              <a:rPr lang="en-US" sz="7200" dirty="0"/>
              <a:t>                </a:t>
            </a:r>
            <a:br>
              <a:rPr lang="en-US" sz="7200" dirty="0"/>
            </a:br>
            <a:r>
              <a:rPr lang="en-US" sz="7200" dirty="0"/>
              <a:t/>
            </a:r>
            <a:br>
              <a:rPr lang="en-US" sz="7200" dirty="0"/>
            </a:br>
            <a:r>
              <a:rPr lang="en-US" sz="9600" b="1" u="sng" dirty="0">
                <a:solidFill>
                  <a:srgbClr val="333399"/>
                </a:solidFill>
                <a:latin typeface="Bahnschrift SemiBold" panose="020B0502040204020203" pitchFamily="34" charset="0"/>
              </a:rPr>
              <a:t>MY  </a:t>
            </a:r>
            <a:r>
              <a:rPr lang="en-US" sz="9600" b="1" u="sng" dirty="0" smtClean="0">
                <a:solidFill>
                  <a:srgbClr val="333399"/>
                </a:solidFill>
                <a:latin typeface="Bahnschrift SemiBold" panose="020B0502040204020203" pitchFamily="34" charset="0"/>
              </a:rPr>
              <a:t>ZOO</a:t>
            </a:r>
            <a:r>
              <a:rPr lang="ru-RU" sz="9600" b="1" u="sng" dirty="0" smtClean="0">
                <a:solidFill>
                  <a:srgbClr val="333399"/>
                </a:solidFill>
                <a:latin typeface="Bahnschrift SemiBold" panose="020B0502040204020203" pitchFamily="34" charset="0"/>
              </a:rPr>
              <a:t/>
            </a:r>
            <a:br>
              <a:rPr lang="ru-RU" sz="9600" b="1" u="sng" dirty="0" smtClean="0">
                <a:solidFill>
                  <a:srgbClr val="333399"/>
                </a:solidFill>
                <a:latin typeface="Bahnschrift SemiBold" panose="020B0502040204020203" pitchFamily="34" charset="0"/>
              </a:rPr>
            </a:br>
            <a:r>
              <a:rPr lang="ru-RU" sz="9600" b="1" u="sng" dirty="0" err="1" smtClean="0">
                <a:solidFill>
                  <a:srgbClr val="333399"/>
                </a:solidFill>
                <a:latin typeface="Bahnschrift SemiBold" panose="020B0502040204020203" pitchFamily="34" charset="0"/>
              </a:rPr>
              <a:t>Нигамаев</a:t>
            </a:r>
            <a:r>
              <a:rPr lang="ru-RU" sz="9600" b="1" u="sng" dirty="0" smtClean="0">
                <a:solidFill>
                  <a:srgbClr val="333399"/>
                </a:solidFill>
                <a:latin typeface="Bahnschrift SemiBold" panose="020B0502040204020203" pitchFamily="34" charset="0"/>
              </a:rPr>
              <a:t> Динар</a:t>
            </a:r>
            <a:endParaRPr lang="ru-RU" sz="9600" b="1" u="sng" dirty="0">
              <a:solidFill>
                <a:srgbClr val="333399"/>
              </a:solidFill>
            </a:endParaRPr>
          </a:p>
        </p:txBody>
      </p:sp>
    </p:spTree>
    <p:extLst>
      <p:ext uri="{BB962C8B-B14F-4D97-AF65-F5344CB8AC3E}">
        <p14:creationId xmlns:p14="http://schemas.microsoft.com/office/powerpoint/2010/main" val="241169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256CE1-BB69-4CD8-A183-F1CF5BB36945}"/>
              </a:ext>
            </a:extLst>
          </p:cNvPr>
          <p:cNvSpPr>
            <a:spLocks noGrp="1"/>
          </p:cNvSpPr>
          <p:nvPr>
            <p:ph type="title"/>
          </p:nvPr>
        </p:nvSpPr>
        <p:spPr>
          <a:xfrm>
            <a:off x="75501" y="457200"/>
            <a:ext cx="3657837" cy="1128319"/>
          </a:xfrm>
        </p:spPr>
        <p:txBody>
          <a:bodyPr>
            <a:noAutofit/>
          </a:bodyPr>
          <a:lstStyle/>
          <a:p>
            <a:pPr algn="ctr"/>
            <a:r>
              <a:rPr lang="en-US" sz="8000" dirty="0"/>
              <a:t>                  </a:t>
            </a:r>
            <a:r>
              <a:rPr lang="en-US" sz="5400" dirty="0">
                <a:solidFill>
                  <a:schemeClr val="accent1">
                    <a:lumMod val="75000"/>
                  </a:schemeClr>
                </a:solidFill>
              </a:rPr>
              <a:t>Ara parrot</a:t>
            </a:r>
            <a:endParaRPr lang="ru-RU" sz="5400" dirty="0">
              <a:solidFill>
                <a:schemeClr val="accent1">
                  <a:lumMod val="75000"/>
                </a:schemeClr>
              </a:solidFill>
            </a:endParaRPr>
          </a:p>
        </p:txBody>
      </p:sp>
      <p:pic>
        <p:nvPicPr>
          <p:cNvPr id="11" name="Рисунок 10">
            <a:extLst>
              <a:ext uri="{FF2B5EF4-FFF2-40B4-BE49-F238E27FC236}">
                <a16:creationId xmlns:a16="http://schemas.microsoft.com/office/drawing/2014/main" id="{41B0F204-FAB8-4352-8379-D54D1CA605B6}"/>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5546" r="14505" b="17029"/>
          <a:stretch/>
        </p:blipFill>
        <p:spPr>
          <a:xfrm rot="5400000">
            <a:off x="4400858" y="-78948"/>
            <a:ext cx="6133485" cy="6963512"/>
          </a:xfrm>
        </p:spPr>
      </p:pic>
      <p:sp>
        <p:nvSpPr>
          <p:cNvPr id="4" name="Текст 3">
            <a:extLst>
              <a:ext uri="{FF2B5EF4-FFF2-40B4-BE49-F238E27FC236}">
                <a16:creationId xmlns:a16="http://schemas.microsoft.com/office/drawing/2014/main" id="{BDE8EADC-E7CF-4D07-B4B3-5D393601F804}"/>
              </a:ext>
            </a:extLst>
          </p:cNvPr>
          <p:cNvSpPr>
            <a:spLocks noGrp="1"/>
          </p:cNvSpPr>
          <p:nvPr>
            <p:ph type="body" sz="half" idx="2"/>
          </p:nvPr>
        </p:nvSpPr>
        <p:spPr>
          <a:xfrm>
            <a:off x="243281" y="1669409"/>
            <a:ext cx="3490057" cy="4196403"/>
          </a:xfrm>
        </p:spPr>
        <p:txBody>
          <a:bodyPr>
            <a:normAutofit/>
          </a:bodyPr>
          <a:lstStyle/>
          <a:p>
            <a:r>
              <a:rPr lang="en-US" sz="2800" dirty="0"/>
              <a:t>Large parrots with a very bright and beautiful coloration. They live in the north of South America. They eat a mixture of cereals, various vegetables, fruits.</a:t>
            </a:r>
            <a:endParaRPr lang="ru-RU" sz="2800" dirty="0"/>
          </a:p>
        </p:txBody>
      </p:sp>
    </p:spTree>
    <p:extLst>
      <p:ext uri="{BB962C8B-B14F-4D97-AF65-F5344CB8AC3E}">
        <p14:creationId xmlns:p14="http://schemas.microsoft.com/office/powerpoint/2010/main" val="174326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9C1B68-DA58-46F7-BA8F-77A4DB36BFA2}"/>
              </a:ext>
            </a:extLst>
          </p:cNvPr>
          <p:cNvSpPr>
            <a:spLocks noGrp="1"/>
          </p:cNvSpPr>
          <p:nvPr>
            <p:ph type="title"/>
          </p:nvPr>
        </p:nvSpPr>
        <p:spPr>
          <a:xfrm>
            <a:off x="276838" y="457200"/>
            <a:ext cx="4495188" cy="1354822"/>
          </a:xfrm>
        </p:spPr>
        <p:txBody>
          <a:bodyPr>
            <a:normAutofit/>
          </a:bodyPr>
          <a:lstStyle/>
          <a:p>
            <a:pPr algn="ctr"/>
            <a:r>
              <a:rPr lang="en-US" sz="5400" dirty="0">
                <a:solidFill>
                  <a:srgbClr val="00B0F0"/>
                </a:solidFill>
              </a:rPr>
              <a:t>Rabbit</a:t>
            </a:r>
            <a:endParaRPr lang="ru-RU" sz="5400" dirty="0">
              <a:solidFill>
                <a:srgbClr val="00B0F0"/>
              </a:solidFill>
            </a:endParaRPr>
          </a:p>
        </p:txBody>
      </p:sp>
      <p:pic>
        <p:nvPicPr>
          <p:cNvPr id="6" name="Рисунок 5">
            <a:extLst>
              <a:ext uri="{FF2B5EF4-FFF2-40B4-BE49-F238E27FC236}">
                <a16:creationId xmlns:a16="http://schemas.microsoft.com/office/drawing/2014/main" id="{826656F8-C3C4-40FF-8547-22B16E283EA3}"/>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629" r="7629"/>
          <a:stretch>
            <a:fillRect/>
          </a:stretch>
        </p:blipFill>
        <p:spPr>
          <a:xfrm rot="5400000">
            <a:off x="5259388" y="187951"/>
            <a:ext cx="5413375" cy="6388101"/>
          </a:xfrm>
        </p:spPr>
      </p:pic>
      <p:sp>
        <p:nvSpPr>
          <p:cNvPr id="4" name="Текст 3">
            <a:extLst>
              <a:ext uri="{FF2B5EF4-FFF2-40B4-BE49-F238E27FC236}">
                <a16:creationId xmlns:a16="http://schemas.microsoft.com/office/drawing/2014/main" id="{ACD1CA39-D2B2-4C19-9212-BB36C1661D92}"/>
              </a:ext>
            </a:extLst>
          </p:cNvPr>
          <p:cNvSpPr>
            <a:spLocks noGrp="1"/>
          </p:cNvSpPr>
          <p:nvPr>
            <p:ph type="body" sz="half" idx="2"/>
          </p:nvPr>
        </p:nvSpPr>
        <p:spPr>
          <a:xfrm>
            <a:off x="595618" y="1937857"/>
            <a:ext cx="4228052" cy="3833769"/>
          </a:xfrm>
        </p:spPr>
        <p:txBody>
          <a:bodyPr>
            <a:normAutofit/>
          </a:bodyPr>
          <a:lstStyle/>
          <a:p>
            <a:r>
              <a:rPr lang="en-US" sz="2800" dirty="0"/>
              <a:t>Rabbits have full, oval bodies. Their large ears, which can be more than 10 cm in length. Rabbits have large, powerful hind legs.</a:t>
            </a:r>
            <a:endParaRPr lang="ru-RU" sz="2800" dirty="0"/>
          </a:p>
        </p:txBody>
      </p:sp>
      <p:sp>
        <p:nvSpPr>
          <p:cNvPr id="3" name="Улыбающееся лицо 2"/>
          <p:cNvSpPr/>
          <p:nvPr/>
        </p:nvSpPr>
        <p:spPr>
          <a:xfrm>
            <a:off x="9136185" y="859692"/>
            <a:ext cx="1828800" cy="151618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98365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40F60-7E6D-4E15-95FB-DBF2EE232B78}"/>
              </a:ext>
            </a:extLst>
          </p:cNvPr>
          <p:cNvSpPr>
            <a:spLocks noGrp="1"/>
          </p:cNvSpPr>
          <p:nvPr>
            <p:ph type="title"/>
          </p:nvPr>
        </p:nvSpPr>
        <p:spPr>
          <a:xfrm>
            <a:off x="595618" y="457200"/>
            <a:ext cx="3932237" cy="1600200"/>
          </a:xfrm>
        </p:spPr>
        <p:txBody>
          <a:bodyPr>
            <a:normAutofit fontScale="90000"/>
          </a:bodyPr>
          <a:lstStyle/>
          <a:p>
            <a:r>
              <a:rPr lang="en-US" sz="4800" dirty="0">
                <a:solidFill>
                  <a:schemeClr val="accent5">
                    <a:lumMod val="60000"/>
                    <a:lumOff val="40000"/>
                  </a:schemeClr>
                </a:solidFill>
              </a:rPr>
              <a:t>Monkey Simiri</a:t>
            </a:r>
            <a:r>
              <a:rPr lang="en-US" dirty="0"/>
              <a:t/>
            </a:r>
            <a:br>
              <a:rPr lang="en-US" dirty="0"/>
            </a:br>
            <a:endParaRPr lang="ru-RU" dirty="0"/>
          </a:p>
        </p:txBody>
      </p:sp>
      <p:pic>
        <p:nvPicPr>
          <p:cNvPr id="8" name="Рисунок 7">
            <a:extLst>
              <a:ext uri="{FF2B5EF4-FFF2-40B4-BE49-F238E27FC236}">
                <a16:creationId xmlns:a16="http://schemas.microsoft.com/office/drawing/2014/main" id="{8D5E8449-65C6-4AB7-8915-CDC3312CA3C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380" r="8380"/>
          <a:stretch>
            <a:fillRect/>
          </a:stretch>
        </p:blipFill>
        <p:spPr>
          <a:xfrm rot="5400000">
            <a:off x="5360592" y="77566"/>
            <a:ext cx="5404642" cy="6583363"/>
          </a:xfrm>
        </p:spPr>
      </p:pic>
      <p:sp>
        <p:nvSpPr>
          <p:cNvPr id="4" name="Текст 3">
            <a:extLst>
              <a:ext uri="{FF2B5EF4-FFF2-40B4-BE49-F238E27FC236}">
                <a16:creationId xmlns:a16="http://schemas.microsoft.com/office/drawing/2014/main" id="{AC53D3D8-5E9F-4464-BF8C-5921DCE0254B}"/>
              </a:ext>
            </a:extLst>
          </p:cNvPr>
          <p:cNvSpPr>
            <a:spLocks noGrp="1"/>
          </p:cNvSpPr>
          <p:nvPr>
            <p:ph type="body" sz="half" idx="2"/>
          </p:nvPr>
        </p:nvSpPr>
        <p:spPr>
          <a:xfrm>
            <a:off x="679508" y="2057400"/>
            <a:ext cx="4092517" cy="3811588"/>
          </a:xfrm>
        </p:spPr>
        <p:txBody>
          <a:bodyPr/>
          <a:lstStyle/>
          <a:p>
            <a:r>
              <a:rPr lang="en-US" sz="2800" dirty="0"/>
              <a:t>They live in Brazil, Peru.</a:t>
            </a:r>
            <a:r>
              <a:rPr lang="ru-RU" sz="2800" dirty="0"/>
              <a:t> </a:t>
            </a:r>
            <a:r>
              <a:rPr lang="en-US" sz="2800" dirty="0"/>
              <a:t>Small monkeys, 25-35 cm long, tail longer than body. They feed on fruits, nuts, berries, insects and small animals.</a:t>
            </a:r>
            <a:endParaRPr lang="ru-RU" sz="2800" dirty="0"/>
          </a:p>
        </p:txBody>
      </p:sp>
      <p:sp>
        <p:nvSpPr>
          <p:cNvPr id="3" name="Улыбающееся лицо 2"/>
          <p:cNvSpPr/>
          <p:nvPr/>
        </p:nvSpPr>
        <p:spPr>
          <a:xfrm>
            <a:off x="8323385" y="2829169"/>
            <a:ext cx="3157415" cy="3242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161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FD5D5-C07C-4F51-A8A1-B4D87C8A0C52}"/>
              </a:ext>
            </a:extLst>
          </p:cNvPr>
          <p:cNvSpPr>
            <a:spLocks noGrp="1"/>
          </p:cNvSpPr>
          <p:nvPr>
            <p:ph type="title"/>
          </p:nvPr>
        </p:nvSpPr>
        <p:spPr>
          <a:xfrm>
            <a:off x="369116" y="457200"/>
            <a:ext cx="4402909" cy="1094763"/>
          </a:xfrm>
        </p:spPr>
        <p:txBody>
          <a:bodyPr>
            <a:normAutofit/>
          </a:bodyPr>
          <a:lstStyle/>
          <a:p>
            <a:pPr algn="ctr"/>
            <a:r>
              <a:rPr lang="en-US" sz="5400" dirty="0">
                <a:solidFill>
                  <a:schemeClr val="accent1"/>
                </a:solidFill>
              </a:rPr>
              <a:t>Cat's Lemur</a:t>
            </a:r>
            <a:endParaRPr lang="ru-RU" sz="5400" dirty="0">
              <a:solidFill>
                <a:schemeClr val="accent1"/>
              </a:solidFill>
            </a:endParaRPr>
          </a:p>
        </p:txBody>
      </p:sp>
      <p:pic>
        <p:nvPicPr>
          <p:cNvPr id="8" name="Рисунок 7">
            <a:extLst>
              <a:ext uri="{FF2B5EF4-FFF2-40B4-BE49-F238E27FC236}">
                <a16:creationId xmlns:a16="http://schemas.microsoft.com/office/drawing/2014/main" id="{353CB7AC-0F7F-4058-9D2A-5A0B94DC4F4B}"/>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958" r="8958"/>
          <a:stretch>
            <a:fillRect/>
          </a:stretch>
        </p:blipFill>
        <p:spPr>
          <a:xfrm rot="5400000">
            <a:off x="5428102" y="245744"/>
            <a:ext cx="5403850" cy="6583363"/>
          </a:xfrm>
        </p:spPr>
      </p:pic>
      <p:sp>
        <p:nvSpPr>
          <p:cNvPr id="4" name="Текст 3">
            <a:extLst>
              <a:ext uri="{FF2B5EF4-FFF2-40B4-BE49-F238E27FC236}">
                <a16:creationId xmlns:a16="http://schemas.microsoft.com/office/drawing/2014/main" id="{979D1B2B-6ADC-4F00-822E-3F7A07CC08BF}"/>
              </a:ext>
            </a:extLst>
          </p:cNvPr>
          <p:cNvSpPr>
            <a:spLocks noGrp="1"/>
          </p:cNvSpPr>
          <p:nvPr>
            <p:ph type="body" sz="half" idx="2"/>
          </p:nvPr>
        </p:nvSpPr>
        <p:spPr>
          <a:xfrm>
            <a:off x="536896" y="1753299"/>
            <a:ext cx="4235130" cy="4115689"/>
          </a:xfrm>
        </p:spPr>
        <p:txBody>
          <a:bodyPr>
            <a:noAutofit/>
          </a:bodyPr>
          <a:lstStyle/>
          <a:p>
            <a:r>
              <a:rPr lang="en-US" sz="2800" dirty="0"/>
              <a:t>They are slender animals, comparable in size to cats. There are 13 black and white stripes on the tail. Cat lemurs are found in the south and southwest of the island of Madagascar. They feed on leaves, flowers, cacti and insects.</a:t>
            </a:r>
            <a:endParaRPr lang="ru-RU" sz="2800" dirty="0"/>
          </a:p>
        </p:txBody>
      </p:sp>
      <p:sp>
        <p:nvSpPr>
          <p:cNvPr id="9" name="Прямоугольник 8">
            <a:extLst>
              <a:ext uri="{FF2B5EF4-FFF2-40B4-BE49-F238E27FC236}">
                <a16:creationId xmlns:a16="http://schemas.microsoft.com/office/drawing/2014/main" id="{E6E90F5F-737F-4EAC-96F1-F297FF0418B8}"/>
              </a:ext>
            </a:extLst>
          </p:cNvPr>
          <p:cNvSpPr/>
          <p:nvPr/>
        </p:nvSpPr>
        <p:spPr>
          <a:xfrm flipH="1" flipV="1">
            <a:off x="3523377" y="3613665"/>
            <a:ext cx="62962" cy="45719"/>
          </a:xfrm>
          <a:prstGeom prst="rect">
            <a:avLst/>
          </a:prstGeom>
        </p:spPr>
        <p:txBody>
          <a:bodyPr wrap="square">
            <a:spAutoFit/>
          </a:bodyPr>
          <a:lstStyle/>
          <a:p>
            <a:endParaRPr lang="ru-RU" dirty="0"/>
          </a:p>
        </p:txBody>
      </p:sp>
    </p:spTree>
    <p:extLst>
      <p:ext uri="{BB962C8B-B14F-4D97-AF65-F5344CB8AC3E}">
        <p14:creationId xmlns:p14="http://schemas.microsoft.com/office/powerpoint/2010/main" val="2171219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72AA54-27E4-4E0B-8817-5571FE909F6C}"/>
              </a:ext>
            </a:extLst>
          </p:cNvPr>
          <p:cNvSpPr>
            <a:spLocks noGrp="1"/>
          </p:cNvSpPr>
          <p:nvPr>
            <p:ph type="title"/>
          </p:nvPr>
        </p:nvSpPr>
        <p:spPr>
          <a:xfrm>
            <a:off x="839788" y="457199"/>
            <a:ext cx="3932237" cy="2311167"/>
          </a:xfrm>
        </p:spPr>
        <p:txBody>
          <a:bodyPr>
            <a:noAutofit/>
          </a:bodyPr>
          <a:lstStyle/>
          <a:p>
            <a:pPr algn="ct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ru-RU" sz="3600" b="0" i="0" dirty="0">
                <a:effectLst/>
                <a:cs typeface="Calibri Light" panose="020F0302020204030204" pitchFamily="34" charset="0"/>
              </a:rPr>
              <a:t/>
            </a:r>
            <a:br>
              <a:rPr lang="ru-RU" sz="3600" b="0" i="0" dirty="0">
                <a:effectLst/>
                <a:cs typeface="Calibri Light" panose="020F0302020204030204" pitchFamily="34" charset="0"/>
              </a:rPr>
            </a:br>
            <a:r>
              <a:rPr lang="en-US" sz="5400" b="0" i="0" dirty="0">
                <a:solidFill>
                  <a:srgbClr val="0070C0"/>
                </a:solidFill>
                <a:effectLst/>
                <a:cs typeface="Calibri Light" panose="020F0302020204030204" pitchFamily="34" charset="0"/>
              </a:rPr>
              <a:t>Buffy tufted marmoset</a:t>
            </a:r>
            <a:r>
              <a:rPr lang="en-US" sz="4000" b="0" i="0" dirty="0">
                <a:effectLst/>
              </a:rPr>
              <a:t/>
            </a:r>
            <a:br>
              <a:rPr lang="en-US" sz="4000" b="0" i="0" dirty="0">
                <a:effectLst/>
              </a:rPr>
            </a:br>
            <a:endParaRPr lang="ru-RU" sz="4000" dirty="0"/>
          </a:p>
        </p:txBody>
      </p:sp>
      <p:pic>
        <p:nvPicPr>
          <p:cNvPr id="6" name="Объект 5">
            <a:extLst>
              <a:ext uri="{FF2B5EF4-FFF2-40B4-BE49-F238E27FC236}">
                <a16:creationId xmlns:a16="http://schemas.microsoft.com/office/drawing/2014/main" id="{03D8D74D-9854-412B-A5B7-C4BF267024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237379" y="446903"/>
            <a:ext cx="6114832" cy="6114832"/>
          </a:xfrm>
        </p:spPr>
      </p:pic>
      <p:sp>
        <p:nvSpPr>
          <p:cNvPr id="4" name="Текст 3">
            <a:extLst>
              <a:ext uri="{FF2B5EF4-FFF2-40B4-BE49-F238E27FC236}">
                <a16:creationId xmlns:a16="http://schemas.microsoft.com/office/drawing/2014/main" id="{69005675-0BEE-4A19-8182-FAAAFD5E7B08}"/>
              </a:ext>
            </a:extLst>
          </p:cNvPr>
          <p:cNvSpPr>
            <a:spLocks noGrp="1"/>
          </p:cNvSpPr>
          <p:nvPr>
            <p:ph type="body" sz="half" idx="2"/>
          </p:nvPr>
        </p:nvSpPr>
        <p:spPr>
          <a:xfrm>
            <a:off x="839788" y="2332138"/>
            <a:ext cx="3932237" cy="3536849"/>
          </a:xfrm>
        </p:spPr>
        <p:txBody>
          <a:bodyPr>
            <a:normAutofit/>
          </a:bodyPr>
          <a:lstStyle/>
          <a:p>
            <a:r>
              <a:rPr lang="ru-RU" sz="2800" dirty="0"/>
              <a:t>О</a:t>
            </a:r>
            <a:r>
              <a:rPr lang="en-US" sz="2800" dirty="0"/>
              <a:t>ne of the smallest primates.</a:t>
            </a:r>
            <a:r>
              <a:rPr lang="ru-RU" sz="2800" dirty="0"/>
              <a:t> </a:t>
            </a:r>
            <a:r>
              <a:rPr lang="en-US" sz="2800" dirty="0"/>
              <a:t>They dwell in the forests of the Atlantic coast of Brazil.</a:t>
            </a:r>
            <a:r>
              <a:rPr lang="ru-RU" sz="2800" dirty="0"/>
              <a:t> </a:t>
            </a:r>
            <a:r>
              <a:rPr lang="en-US" sz="2800" dirty="0"/>
              <a:t>These are daytime wood animals.</a:t>
            </a:r>
            <a:r>
              <a:rPr lang="ru-RU" sz="2800" dirty="0"/>
              <a:t> </a:t>
            </a:r>
            <a:r>
              <a:rPr lang="en-US" sz="2800" dirty="0"/>
              <a:t>They feed on insects only.</a:t>
            </a:r>
            <a:endParaRPr lang="ru-RU" sz="2800" dirty="0"/>
          </a:p>
        </p:txBody>
      </p:sp>
    </p:spTree>
    <p:extLst>
      <p:ext uri="{BB962C8B-B14F-4D97-AF65-F5344CB8AC3E}">
        <p14:creationId xmlns:p14="http://schemas.microsoft.com/office/powerpoint/2010/main" val="3422084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0142CB-25C3-4054-9A1E-3882866A4D15}"/>
              </a:ext>
            </a:extLst>
          </p:cNvPr>
          <p:cNvSpPr>
            <a:spLocks noGrp="1"/>
          </p:cNvSpPr>
          <p:nvPr>
            <p:ph type="title"/>
          </p:nvPr>
        </p:nvSpPr>
        <p:spPr>
          <a:xfrm>
            <a:off x="677334" y="587229"/>
            <a:ext cx="3854528" cy="1470171"/>
          </a:xfrm>
        </p:spPr>
        <p:txBody>
          <a:bodyPr>
            <a:noAutofit/>
          </a:bodyPr>
          <a:lstStyle/>
          <a:p>
            <a:pPr algn="ctr"/>
            <a:r>
              <a:rPr lang="en-US" sz="5400" dirty="0">
                <a:solidFill>
                  <a:srgbClr val="FF0000"/>
                </a:solidFill>
              </a:rPr>
              <a:t>Red-tailed monkey</a:t>
            </a:r>
            <a:endParaRPr lang="ru-RU" sz="5400" dirty="0">
              <a:solidFill>
                <a:srgbClr val="FF0000"/>
              </a:solidFill>
            </a:endParaRPr>
          </a:p>
        </p:txBody>
      </p:sp>
      <p:pic>
        <p:nvPicPr>
          <p:cNvPr id="6" name="Объект 5">
            <a:extLst>
              <a:ext uri="{FF2B5EF4-FFF2-40B4-BE49-F238E27FC236}">
                <a16:creationId xmlns:a16="http://schemas.microsoft.com/office/drawing/2014/main" id="{7212DBF3-B572-4371-8D58-5ED7FB1578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041784" y="528506"/>
            <a:ext cx="5996490" cy="5996490"/>
          </a:xfrm>
        </p:spPr>
      </p:pic>
      <p:sp>
        <p:nvSpPr>
          <p:cNvPr id="4" name="Текст 3">
            <a:extLst>
              <a:ext uri="{FF2B5EF4-FFF2-40B4-BE49-F238E27FC236}">
                <a16:creationId xmlns:a16="http://schemas.microsoft.com/office/drawing/2014/main" id="{254F5160-827B-43D1-AA3C-3FAF3FD613C5}"/>
              </a:ext>
            </a:extLst>
          </p:cNvPr>
          <p:cNvSpPr>
            <a:spLocks noGrp="1"/>
          </p:cNvSpPr>
          <p:nvPr>
            <p:ph type="body" sz="half" idx="2"/>
          </p:nvPr>
        </p:nvSpPr>
        <p:spPr>
          <a:xfrm>
            <a:off x="687898" y="2164360"/>
            <a:ext cx="4228052" cy="3704628"/>
          </a:xfrm>
        </p:spPr>
        <p:txBody>
          <a:bodyPr>
            <a:normAutofit/>
          </a:bodyPr>
          <a:lstStyle/>
          <a:p>
            <a:r>
              <a:rPr lang="en-US" sz="2800" dirty="0"/>
              <a:t>Dwells in the tropical moist forests of Central Africa.</a:t>
            </a:r>
            <a:r>
              <a:rPr lang="ru-RU" sz="2800" dirty="0"/>
              <a:t> </a:t>
            </a:r>
            <a:r>
              <a:rPr lang="en-US" sz="2800" dirty="0"/>
              <a:t>The most numerous are the populations living in Uganda.</a:t>
            </a:r>
            <a:r>
              <a:rPr lang="ru-RU" sz="2800" dirty="0"/>
              <a:t> </a:t>
            </a:r>
            <a:r>
              <a:rPr lang="en-US" sz="2800" dirty="0"/>
              <a:t>They feed on fruits, flowers and insects.</a:t>
            </a:r>
            <a:endParaRPr lang="ru-RU" sz="2800" dirty="0"/>
          </a:p>
        </p:txBody>
      </p:sp>
    </p:spTree>
    <p:extLst>
      <p:ext uri="{BB962C8B-B14F-4D97-AF65-F5344CB8AC3E}">
        <p14:creationId xmlns:p14="http://schemas.microsoft.com/office/powerpoint/2010/main" val="216412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1263</TotalTime>
  <Words>212</Words>
  <Application>Microsoft Office PowerPoint</Application>
  <PresentationFormat>Широкоэкранный</PresentationFormat>
  <Paragraphs>13</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Bahnschrift SemiBold</vt:lpstr>
      <vt:lpstr>Calibri</vt:lpstr>
      <vt:lpstr>Calibri Light</vt:lpstr>
      <vt:lpstr>Trebuchet MS</vt:lpstr>
      <vt:lpstr>Wingdings 3</vt:lpstr>
      <vt:lpstr>Аспект</vt:lpstr>
      <vt:lpstr>                  MY  ZOO Нигамаев Динар</vt:lpstr>
      <vt:lpstr>                  Ara parrot</vt:lpstr>
      <vt:lpstr>Rabbit</vt:lpstr>
      <vt:lpstr>Monkey Simiri </vt:lpstr>
      <vt:lpstr>Cat's Lemur</vt:lpstr>
      <vt:lpstr>           Buffy tufted marmoset </vt:lpstr>
      <vt:lpstr>Red-tailed monkey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ZOO</dc:title>
  <dc:creator>Ильнур Нигамаев</dc:creator>
  <cp:lastModifiedBy>User</cp:lastModifiedBy>
  <cp:revision>29</cp:revision>
  <dcterms:created xsi:type="dcterms:W3CDTF">2018-01-08T09:45:31Z</dcterms:created>
  <dcterms:modified xsi:type="dcterms:W3CDTF">2018-01-24T06:38:22Z</dcterms:modified>
</cp:coreProperties>
</file>