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Можете ли вы вспомнить рекламный ролик и слова к нему наизусть?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можете ли вы вспомнить рекламный ролик и слова к нему наизусть?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chemeClr val="tx1"/>
                </a:solidFill>
              </a:rPr>
              <a:t>Находясь в магазине вы обращаете внимание на товар из рекламы?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Находясь в магазине вы обращаете внимание на товар из рекламы?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1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8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8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2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6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3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5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432A-D921-4D16-B912-21D5AD5EB1F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E70D-9B35-4363-A9ED-A7B1C03BD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tudent/marketing/istoriya-reklamy.html" TargetMode="External"/><Relationship Id="rId2" Type="http://schemas.openxmlformats.org/officeDocument/2006/relationships/hyperlink" Target="https://ru.wikipedia.org/wiki/%D0%A0%D0%B5%D0%BA%D0%BB%D0%B0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rs.life/post/158804/" TargetMode="External"/><Relationship Id="rId5" Type="http://schemas.openxmlformats.org/officeDocument/2006/relationships/hyperlink" Target="http://kdmtv.com/99-reklamnyx-plakatov/" TargetMode="External"/><Relationship Id="rId4" Type="http://schemas.openxmlformats.org/officeDocument/2006/relationships/hyperlink" Target="http://www.eso-online.ru/fakty_reklamy/istoriya_reklam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77fe0ac076bf155cb859f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" y="0"/>
            <a:ext cx="121276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1989" y="244699"/>
            <a:ext cx="8847785" cy="242122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– двигатель торговли</a:t>
            </a:r>
            <a:endParaRPr lang="ru-RU" sz="8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72022" y="3602037"/>
            <a:ext cx="3412902" cy="2747247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Бурдиной</a:t>
            </a:r>
            <a:r>
              <a:rPr lang="ru-RU" dirty="0" smtClean="0"/>
              <a:t> Ксении</a:t>
            </a:r>
          </a:p>
          <a:p>
            <a:r>
              <a:rPr lang="ru-RU" dirty="0" smtClean="0"/>
              <a:t>Ученицы </a:t>
            </a:r>
            <a:r>
              <a:rPr lang="ru-RU" dirty="0" smtClean="0"/>
              <a:t>6В </a:t>
            </a:r>
            <a:r>
              <a:rPr lang="ru-RU" dirty="0" smtClean="0"/>
              <a:t>класса МОУ СОШ 41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Сосницкая</a:t>
            </a:r>
            <a:r>
              <a:rPr lang="ru-RU" dirty="0" smtClean="0"/>
              <a:t> Л.Н.</a:t>
            </a:r>
            <a:endParaRPr lang="ru-RU" dirty="0"/>
          </a:p>
        </p:txBody>
      </p:sp>
      <p:pic>
        <p:nvPicPr>
          <p:cNvPr id="1026" name="Picture 2" descr="http://www.pravda-tv.ru/wp-content/uploads/2016/03/nazvany-samye-populjarnye-poiskovye-sistemy-infografik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0" y="2665927"/>
            <a:ext cx="4872266" cy="41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В 1972 году был снят минутный рекламный ролик, посвященный знаменитому «Байкалу».</a:t>
            </a:r>
            <a:endParaRPr lang="ru-RU" sz="2000" b="1" i="1" dirty="0"/>
          </a:p>
        </p:txBody>
      </p:sp>
      <p:pic>
        <p:nvPicPr>
          <p:cNvPr id="4" name="Советская реклама - Напиток - Байкал = ДФ-СССР - реклама = -198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803" y="794156"/>
            <a:ext cx="7246423" cy="54343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86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реклама – это не просто показ продукции, а целое искусство как невероятно красиво и грамотно преподнести продукт. </a:t>
            </a:r>
          </a:p>
        </p:txBody>
      </p:sp>
      <p:pic>
        <p:nvPicPr>
          <p:cNvPr id="4" name="Рисунок 3" descr="http://turupupu.ru/wp-content/uploads/2016/03/phototrick1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7" y="1690688"/>
            <a:ext cx="305816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4317" y="3812146"/>
            <a:ext cx="3405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Для того, чтобы изобразить пар от «горячей» еды на фото, применяется мокрая вата, разогретая в </a:t>
            </a:r>
            <a:r>
              <a:rPr lang="ru-RU" sz="2000" b="1" dirty="0" smtClean="0">
                <a:solidFill>
                  <a:srgbClr val="7030A0"/>
                </a:solidFill>
              </a:rPr>
              <a:t>микроволновке.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phototrick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20" y="1651686"/>
            <a:ext cx="240855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33336" y="3804159"/>
            <a:ext cx="22646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Мороженное </a:t>
            </a:r>
            <a:r>
              <a:rPr lang="ru-RU" sz="2000" b="1" dirty="0" smtClean="0">
                <a:solidFill>
                  <a:srgbClr val="C00000"/>
                </a:solidFill>
              </a:rPr>
              <a:t>быстро тает. </a:t>
            </a:r>
            <a:r>
              <a:rPr lang="ru-RU" sz="2000" b="1" dirty="0">
                <a:solidFill>
                  <a:srgbClr val="C00000"/>
                </a:solidFill>
              </a:rPr>
              <a:t>Поэтому вместо мороженного используется картофельное пюре с </a:t>
            </a:r>
            <a:r>
              <a:rPr lang="ru-RU" sz="2000" b="1" dirty="0" smtClean="0">
                <a:solidFill>
                  <a:srgbClr val="C00000"/>
                </a:solidFill>
              </a:rPr>
              <a:t>красителями.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phototrick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58" y="1651685"/>
            <a:ext cx="2109635" cy="1763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651858" y="3804159"/>
            <a:ext cx="2221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Аппетитные блинчики с сиропом? Как насчет блинчиков с машинным маслом</a:t>
            </a:r>
          </a:p>
        </p:txBody>
      </p:sp>
      <p:pic>
        <p:nvPicPr>
          <p:cNvPr id="10" name="Рисунок 9" descr="http://img0.liveinternet.ru/images/attach/c/2/72/23/72023297_smetan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35" y="1519903"/>
            <a:ext cx="2051283" cy="228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491731" y="3804159"/>
            <a:ext cx="1915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Кто бы мог подумать, что вместо сметаны снимают клей ПВА. Он имеет ровный цвет, однородный по структуре и льется густо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вальяжно.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oombob.ru/img/picture/Apr/04/a7ec1059ff2720eaec25ddb04a91f8e5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" y="154547"/>
            <a:ext cx="6156102" cy="1468191"/>
          </a:xfrm>
        </p:spPr>
        <p:txBody>
          <a:bodyPr>
            <a:noAutofit/>
          </a:bodyPr>
          <a:lstStyle/>
          <a:p>
            <a:r>
              <a:rPr lang="ru-RU" sz="2000" b="1" dirty="0"/>
              <a:t>Влияние рекламы на сознание.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/>
              <a:t>Мною был проведён опрос среди моих одноклассников, родных и друзей. Б</a:t>
            </a:r>
            <a:r>
              <a:rPr lang="ru-RU" sz="2000" b="1" dirty="0" smtClean="0"/>
              <a:t>ыло </a:t>
            </a:r>
            <a:r>
              <a:rPr lang="ru-RU" sz="2000" b="1" dirty="0"/>
              <a:t>опрошено 30 </a:t>
            </a:r>
            <a:r>
              <a:rPr lang="ru-RU" sz="2000" b="1" dirty="0" smtClean="0"/>
              <a:t>человек разного возраста.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07528"/>
              </p:ext>
            </p:extLst>
          </p:nvPr>
        </p:nvGraphicFramePr>
        <p:xfrm>
          <a:off x="6336406" y="154547"/>
          <a:ext cx="5447763" cy="6441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921"/>
                <a:gridCol w="1815921"/>
                <a:gridCol w="1815921"/>
              </a:tblGrid>
              <a:tr h="1869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Вопрос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Да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Нет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560834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Знаете ли вы что такое реклама?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74777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Нравится ли вам смотреть рекламные ролики?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934722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Можете ли вспомнить рекламный ролик и слова к нему наизусть?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865661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Находясь в магазине вы обращаете внимание на товар из рекламы?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74777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Стоя перед выбором, вы покупаете товар из рекламы?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74777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Всегда ли вы довольны товаром из рекламы?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  <a:tr h="934722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Когда вы видите новую рекламу, вам хочется скорее купить рекламируемый товар?</a:t>
                      </a: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69819268"/>
              </p:ext>
            </p:extLst>
          </p:nvPr>
        </p:nvGraphicFramePr>
        <p:xfrm>
          <a:off x="180304" y="162273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4856" y="5666704"/>
            <a:ext cx="430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Из диаграммы видно, что большинство опрошенных могут вспомнить слова рекламного ролика наизусть!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71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24248"/>
            <a:ext cx="3759558" cy="5396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С помощью этого опроса я поняла насколько сильное влияние имеет реклама на сознание человека, особенно сознание подростков. Люди до 25 лет наиболее подвержены влиянию рекламы. Изучив все данные, я пришла к выводу, что реклама имеет мощное психологическое давление и может служить сильнейшим мотиватором к действию. Поэтому, я пришла к выводу, что социальная реклама имеет особенное значение.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3200" b="1" dirty="0"/>
              <a:t> 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endParaRPr lang="ru-RU" sz="32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98807510"/>
              </p:ext>
            </p:extLst>
          </p:nvPr>
        </p:nvGraphicFramePr>
        <p:xfrm>
          <a:off x="5473521" y="579549"/>
          <a:ext cx="6289183" cy="427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89443" y="5022760"/>
            <a:ext cx="358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26 </a:t>
            </a:r>
            <a:r>
              <a:rPr lang="ru-RU" b="1" i="1" dirty="0" smtClean="0"/>
              <a:t>человек </a:t>
            </a:r>
            <a:r>
              <a:rPr lang="ru-RU" b="1" i="1" dirty="0"/>
              <a:t>ответили, что обращают внимание на товар, который увидели в рекламе.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75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/>
              <a:t>Сегодня во всём мире реклама посредством внушения запрещена. Так как же реклама может воздействовать на наш мозг? Среднестатистический рекламный ролик длится примерно 3 минуты, значит, мелькание определенного продукта на экране отлаживается в нашем сознании крепче и, видя этот продукт на полках магазина, легко узнаем и покупаем гораздо чаще, чем аналогичный продукт, не мелькающий на экране.</a:t>
            </a:r>
          </a:p>
        </p:txBody>
      </p:sp>
      <p:pic>
        <p:nvPicPr>
          <p:cNvPr id="1026" name="Picture 2" descr="http://w-mir.ru/wp-content/uploads/2015/05/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41" y="1814422"/>
            <a:ext cx="63817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estr35.ru/img/products/big/944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2460513"/>
            <a:ext cx="42576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4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walls.ru/download.php?file=201211/1920x1080/wwalls.ru-56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2" y="0"/>
            <a:ext cx="12028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79" y="206062"/>
            <a:ext cx="10515600" cy="172576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</a:t>
            </a:r>
            <a:r>
              <a:rPr lang="ru-RU" sz="3200" b="1" dirty="0" smtClean="0"/>
              <a:t>оциальная реклама, </a:t>
            </a:r>
            <a:r>
              <a:rPr lang="ru-RU" sz="3200" b="1" dirty="0"/>
              <a:t>безусловно, оказывает влияние, но скорее положительное, чем </a:t>
            </a:r>
            <a:r>
              <a:rPr lang="ru-RU" sz="3200" b="1" dirty="0" smtClean="0"/>
              <a:t>отрицательное</a:t>
            </a:r>
            <a:r>
              <a:rPr lang="ru-RU" sz="3200" b="1" dirty="0"/>
              <a:t>.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endParaRPr lang="ru-RU" sz="3200" b="1" dirty="0"/>
          </a:p>
        </p:txBody>
      </p:sp>
      <p:pic>
        <p:nvPicPr>
          <p:cNvPr id="2050" name="Picture 2" descr="http://ugranow.ru/wp-content/uploads/2015/11/f15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42" y="1687535"/>
            <a:ext cx="7230951" cy="47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Социальная </a:t>
            </a:r>
            <a:r>
              <a:rPr lang="ru-RU" sz="2800" b="1" i="1" dirty="0"/>
              <a:t>реклама советского периода была яркая, запоминающаяся, многие слоганы превращались в крылатые выражения.</a:t>
            </a:r>
          </a:p>
        </p:txBody>
      </p:sp>
      <p:pic>
        <p:nvPicPr>
          <p:cNvPr id="3" name="Рисунок 2" descr="http://ic.pics.livejournal.com/skdm/7305024/96774/96774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1584101"/>
            <a:ext cx="3206839" cy="436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thebester.ru/uploads/images/00/60/57/2012/09/24/b8056b87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63" y="1584101"/>
            <a:ext cx="2987899" cy="44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c.pics.livejournal.com/skdm/7305024/97466/97466_orig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5" y="1584101"/>
            <a:ext cx="3039414" cy="4365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7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Однако уже очень скоро в социальной рекламе начинает преобладать </a:t>
            </a:r>
            <a:r>
              <a:rPr lang="ru-RU" sz="2800" b="1" dirty="0"/>
              <a:t>военная тематика.</a:t>
            </a:r>
            <a:r>
              <a:rPr lang="ru-RU" sz="2800" dirty="0"/>
              <a:t> Яркий пример социальной рекламы того времени - агитационный плакат </a:t>
            </a:r>
            <a:r>
              <a:rPr lang="ru-RU" sz="2800" i="1" dirty="0"/>
              <a:t>«Родина-мать зовет!</a:t>
            </a:r>
            <a:r>
              <a:rPr lang="ru-RU" sz="2800" dirty="0"/>
              <a:t> » . </a:t>
            </a:r>
          </a:p>
        </p:txBody>
      </p:sp>
      <p:pic>
        <p:nvPicPr>
          <p:cNvPr id="3074" name="Picture 2" descr="http://abali.ru/wp-content/uploads/2013/03/rodina_mat_zov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43" y="1735606"/>
            <a:ext cx="3473311" cy="49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i-dny.ru/uploads/posts/2014-05/samye-izvestnye-voennye-plakaty-foto_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2" y="1735606"/>
            <a:ext cx="3811895" cy="49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rmedman.ru/wp-content/uploads/2015/02/Nashe-delo-pravoe-pobeda-budet-za-n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05" y="1790444"/>
            <a:ext cx="3294824" cy="48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Социальная реклама ничего не продает, она направлена на достижение благотворительных целей, на улучшение общественного благосостояния. Ее цель — привлечение внимания к проблеме, воздействие на взгляды, на </a:t>
            </a:r>
            <a:r>
              <a:rPr lang="ru-RU" sz="2400" b="1" dirty="0" smtClean="0"/>
              <a:t>законодательство. </a:t>
            </a:r>
            <a:r>
              <a:rPr lang="ru-RU" sz="2000" b="1" dirty="0"/>
              <a:t>Это побуждение соблюдать законы и творить добро, беречь здоровье и не падать духом.</a:t>
            </a:r>
            <a:endParaRPr lang="ru-RU" sz="2400" b="1" dirty="0"/>
          </a:p>
        </p:txBody>
      </p:sp>
      <p:pic>
        <p:nvPicPr>
          <p:cNvPr id="3" name="Рисунок 2" descr="http://alco-web.ru/articles/wp-content/uploads/2016/10/42106206-alkogolizmu-lechen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7" y="1690688"/>
            <a:ext cx="5940425" cy="297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gov.cap.ru/UserFiles/news/201411/05/Original/sifk5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02" y="2309003"/>
            <a:ext cx="5940425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cs5.pikabu.ru/post_img/2014/11/23/8/1416748796_1950392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78587"/>
            <a:ext cx="3977882" cy="19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1.keep4u.ru/2010/12/20/1b5d397ec1e242a5dd2b334f7817ab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53496" cy="61773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Проведённое исследование показало, что реклама оказывает в основном негативное влияние на подростков. Жить без рекламы в современном мире невозможно, но необходимо отличать хорошее от плохого и уметь здраво смотреть на рекламу. В то же время становится ясно, что если люди так подвержены влиянию рекламы, то наличие на телевидении и улицах города социальной рекламы просто необходимо. Полезно размещать на рекламных щитах не только модные новинки, но и информационные стенды  социальной направленности.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starlife.kg/uploads/posts/2012-12/1356024175_creative_wallpaper_coffee_owl_034687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27" y="365125"/>
            <a:ext cx="3098695" cy="19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yaunikum.ru/uploads/posts/2011-04/1302332708_1302217433_1302081283_funny_wallpapers_creative_wallpaper_square_apples_01345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649">
            <a:off x="4482876" y="102310"/>
            <a:ext cx="3283084" cy="24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estnikk.ru/uploads/posts/2014-03/1395171882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91" y="2580715"/>
            <a:ext cx="57626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oyar24.ru/wp-content/uploads/2016/11/%D0%B3%D0%BE%D0%BB%D1%83%D0%B1%D0%BE%D0%B9-%D1%84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0"/>
            <a:ext cx="12192000" cy="68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/>
              <a:t>Цель </a:t>
            </a:r>
            <a:r>
              <a:rPr lang="ru-RU" sz="3200" b="1" i="1" dirty="0" smtClean="0"/>
              <a:t>нашей работы - </a:t>
            </a:r>
            <a:r>
              <a:rPr lang="ru-RU" sz="3200" b="1" i="1" dirty="0"/>
              <a:t>выявить влияние рекламы на человека.</a:t>
            </a:r>
            <a:br>
              <a:rPr lang="ru-RU" sz="3200" b="1" i="1" dirty="0"/>
            </a:br>
            <a:endParaRPr lang="ru-RU" sz="3200" b="1" i="1" dirty="0"/>
          </a:p>
        </p:txBody>
      </p:sp>
      <p:pic>
        <p:nvPicPr>
          <p:cNvPr id="2050" name="Picture 2" descr="http://www.adhard.ru/datas/users/2-vli099_reklam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8" y="1404871"/>
            <a:ext cx="37445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z.all.biz/img/kz/service_catalog/7566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8" y="4833678"/>
            <a:ext cx="5190141" cy="19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7qhrtaIoymE/VXb6ghNszKI/AAAAAAAAwOQ/F9dQOY8BQZg/s640/%25D0%25A4%25D0%25B0%25D0%25BA%25D1%2582%25D0%25BE%25D1%2580%25D1%258B%252C%2B%25D0%25B2%25D0%25BB%25D0%25B8%25D1%258F%25D1%258E%25D1%2589%25D0%25B8%25D0%25B5%2B%25D0%25BD%25D0%25B0%2B%25D0%25BB%25D0%25B8%25D1%2587%25D0%25BD%25D0%25BE%25D1%2581%25D1%2582%25D1%258C%2B%25D1%2587%25D0%25B5%25D0%25BB%25D0%25BE%25D0%25B2%25D0%25B5%25D0%25BA%25D0%25B0%2B%25D0%25B8%2B%25D0%25BE%25D0%25BA%25D0%25B0%25D0%25B7%25D1%258B%25D0%25B2%25D0%25B0%25D1%258E%25D1%2589%25D0%25B8%25D0%25B5%2B%25D0%25BD%25D0%25B5%25D0%25B3%25D0%25B0%25D1%2582%25D0%25B8%25D0%25B2%25D0%25BD%25D0%25BE%25D0%25B5%2B%25D0%25B2%25D0%25BE%25D0%25B7%25D0%25B4%25D0%25B5%25D0%25B9%25D1%2581%25D1%2582%25D0%25B2%25D0%25B8%25D0%25B5%2B%252816%25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8" y="1404871"/>
            <a:ext cx="5362933" cy="33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использованной литературы и источников: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552" y="1545465"/>
            <a:ext cx="9710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1. Шейнов </a:t>
            </a:r>
            <a:r>
              <a:rPr lang="ru-RU" sz="2800" dirty="0"/>
              <a:t>В.П. Эффективная реклама. Секреты успеха. — М.: Ось-89, 2003.</a:t>
            </a:r>
          </a:p>
          <a:p>
            <a:pPr lvl="0"/>
            <a:r>
              <a:rPr lang="ru-RU" sz="2800" u="sng" dirty="0" smtClean="0">
                <a:hlinkClick r:id="rId2"/>
              </a:rPr>
              <a:t>2.https</a:t>
            </a:r>
            <a:r>
              <a:rPr lang="ru-RU" sz="2800" u="sng" dirty="0">
                <a:hlinkClick r:id="rId2"/>
              </a:rPr>
              <a:t>://ru.wikipedia.org/wiki/%D0%A0%D0%B5%D0%BA%D0%BB%D0%B0%D0%BC%D0%B0</a:t>
            </a:r>
            <a:endParaRPr lang="ru-RU" sz="2800" dirty="0"/>
          </a:p>
          <a:p>
            <a:pPr lvl="0"/>
            <a:r>
              <a:rPr lang="ru-RU" sz="2800" u="sng" dirty="0" smtClean="0">
                <a:hlinkClick r:id="rId3"/>
              </a:rPr>
              <a:t>3. http</a:t>
            </a:r>
            <a:r>
              <a:rPr lang="ru-RU" sz="2800" u="sng" dirty="0">
                <a:hlinkClick r:id="rId3"/>
              </a:rPr>
              <a:t>://www.grandars.ru/student/marketing/istoriya-reklamy.html</a:t>
            </a:r>
            <a:endParaRPr lang="ru-RU" sz="2800" dirty="0"/>
          </a:p>
          <a:p>
            <a:pPr lvl="0"/>
            <a:r>
              <a:rPr lang="ru-RU" sz="2800" u="sng" dirty="0" smtClean="0">
                <a:hlinkClick r:id="rId4"/>
              </a:rPr>
              <a:t>4. http</a:t>
            </a:r>
            <a:r>
              <a:rPr lang="ru-RU" sz="2800" u="sng" dirty="0">
                <a:hlinkClick r:id="rId4"/>
              </a:rPr>
              <a:t>://www.eso-online.ru/fakty_reklamy/istoriya_reklamy/</a:t>
            </a:r>
            <a:endParaRPr lang="ru-RU" sz="2800" dirty="0"/>
          </a:p>
          <a:p>
            <a:pPr lvl="0"/>
            <a:r>
              <a:rPr lang="ru-RU" sz="2800" u="sng" dirty="0" smtClean="0">
                <a:hlinkClick r:id="rId5"/>
              </a:rPr>
              <a:t>5. http</a:t>
            </a:r>
            <a:r>
              <a:rPr lang="ru-RU" sz="2800" u="sng" dirty="0">
                <a:hlinkClick r:id="rId5"/>
              </a:rPr>
              <a:t>://kdmtv.com/99-reklamnyx-plakatov/</a:t>
            </a:r>
            <a:endParaRPr lang="ru-RU" sz="2800" dirty="0"/>
          </a:p>
          <a:p>
            <a:pPr lvl="0"/>
            <a:r>
              <a:rPr lang="ru-RU" sz="2800" u="sng" dirty="0" smtClean="0">
                <a:hlinkClick r:id="rId6"/>
              </a:rPr>
              <a:t>6. http</a:t>
            </a:r>
            <a:r>
              <a:rPr lang="ru-RU" sz="2800" u="sng" dirty="0">
                <a:hlinkClick r:id="rId6"/>
              </a:rPr>
              <a:t>://www.colors.life/post/158804/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ubpic.ru/images/353097_fon-dlya-reklamy-foto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!!!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kingofwallpapers.com/smiley-pics/smiley-pics-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29" y="1523262"/>
            <a:ext cx="5135406" cy="49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sdvector.com/images/psd/eadeaeed607444249577ff947c470916-psdvecto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12203" cy="7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365125"/>
            <a:ext cx="4378817" cy="6061433"/>
          </a:xfrm>
        </p:spPr>
        <p:txBody>
          <a:bodyPr>
            <a:normAutofit/>
          </a:bodyPr>
          <a:lstStyle/>
          <a:p>
            <a:r>
              <a:rPr lang="ru-RU" sz="2800" b="1" dirty="0"/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C00000"/>
                </a:solidFill>
              </a:rPr>
              <a:t>1. Изучить </a:t>
            </a:r>
            <a:r>
              <a:rPr lang="ru-RU" sz="2800" b="1" dirty="0">
                <a:solidFill>
                  <a:srgbClr val="C00000"/>
                </a:solidFill>
              </a:rPr>
              <a:t>историю возникновения рекламы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2. Показать </a:t>
            </a:r>
            <a:r>
              <a:rPr lang="ru-RU" sz="2800" b="1" dirty="0">
                <a:solidFill>
                  <a:srgbClr val="C00000"/>
                </a:solidFill>
              </a:rPr>
              <a:t>особенности современной рекламы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3. Изучить </a:t>
            </a:r>
            <a:r>
              <a:rPr lang="ru-RU" sz="2800" b="1" dirty="0">
                <a:solidFill>
                  <a:srgbClr val="C00000"/>
                </a:solidFill>
              </a:rPr>
              <a:t>влияние рекламы на сознание человека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4. Рассмотреть </a:t>
            </a:r>
            <a:r>
              <a:rPr lang="ru-RU" sz="2800" b="1" dirty="0">
                <a:solidFill>
                  <a:srgbClr val="C00000"/>
                </a:solidFill>
              </a:rPr>
              <a:t>проблематику социальной рекламы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5. Создание </a:t>
            </a:r>
            <a:r>
              <a:rPr lang="ru-RU" sz="2800" b="1" dirty="0">
                <a:solidFill>
                  <a:srgbClr val="C00000"/>
                </a:solidFill>
              </a:rPr>
              <a:t>листовки-рекламы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im2-tub-ru.yandex.net/i?id=ac13b0cf85e643c090d6f46171bae925&amp;n=33&amp;h=215&amp;w=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4" y="500596"/>
            <a:ext cx="3594479" cy="23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spenskoe-admin.ru/images/news/%D0%B8%D1%8E%D0%BB%D1%8C_2014/%D1%80%D0%B5%D0%BA%D0%BB%D0%B0%D0%BC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99" y="2978507"/>
            <a:ext cx="50768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ostav.ru/app/public/images/news/2013/03/27/Fotolia_49475299_Subscription_XL.jpg?rand=0.2598188908305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29" y="461747"/>
            <a:ext cx="3646734" cy="24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053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Актуальность данной темы очевидна. </a:t>
            </a:r>
            <a:r>
              <a:rPr lang="ru-RU" sz="3200" b="1" dirty="0"/>
              <a:t>Современный мир трудно представить себе без рекламы. А ведь еще недавно мы и не знали, что такое реклама на телевидении и радиовещании.</a:t>
            </a:r>
          </a:p>
        </p:txBody>
      </p:sp>
    </p:spTree>
    <p:extLst>
      <p:ext uri="{BB962C8B-B14F-4D97-AF65-F5344CB8AC3E}">
        <p14:creationId xmlns:p14="http://schemas.microsoft.com/office/powerpoint/2010/main" val="390107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92155" cy="55738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рекламы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/>
              <a:t>Российской рекламе почти 140 лет - в 1878 году в России было создано первое рекламное агентство.</a:t>
            </a:r>
            <a:br>
              <a:rPr lang="ru-RU" sz="3100" b="1" dirty="0"/>
            </a:br>
            <a:r>
              <a:rPr lang="ru-RU" sz="3100" dirty="0"/>
              <a:t>Существует несколько версий происхождения фразы «реклама - двигатель торговли. Согласно одной из них, автор - предприниматель Людвиг </a:t>
            </a:r>
            <a:r>
              <a:rPr lang="ru-RU" sz="3100" dirty="0" err="1"/>
              <a:t>Метцель</a:t>
            </a:r>
            <a:r>
              <a:rPr lang="ru-RU" sz="3100" dirty="0"/>
              <a:t>. Именно он в 1878 году основал первое в России рекламное бюро. Лозунгом новой конторы стало: «Объявление есть двигатель торговли».</a:t>
            </a:r>
            <a:br>
              <a:rPr lang="ru-RU" sz="3100" dirty="0"/>
            </a:b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sostav.ru/articles/rus/2008/columns/mmfr2008/images/1metc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54" y="1138371"/>
            <a:ext cx="34671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В Египте реклама товаров наносилась на пергамент. В </a:t>
            </a:r>
            <a:r>
              <a:rPr lang="ru-RU" sz="2000" b="1" dirty="0"/>
              <a:t>Древней Греции и Риме рекламные сообщения записывались на доски, гравировались на меди или кости, а затем публично зачитывались на площадях.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endParaRPr lang="ru-RU" sz="2000" b="1" dirty="0"/>
          </a:p>
        </p:txBody>
      </p:sp>
      <p:pic>
        <p:nvPicPr>
          <p:cNvPr id="6146" name="Picture 2" descr="http://m5.paperblog.com/i/133/1338004/ancient-egyptian-papyrus-L-SZOfEd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1527177"/>
            <a:ext cx="3824757" cy="49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ll.ru/artpic/art529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12" y="1527177"/>
            <a:ext cx="3856016" cy="49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708042" cy="59584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До правления Петра I реклама была устной и лубочной - то есть в картинках. Торговцы, разносчики, бродячие ремесленники наперебой расхваливали свой товар, наполняя своими криками улицы городов. Отсюда и название: от латинского </a:t>
            </a:r>
            <a:r>
              <a:rPr lang="ru-RU" sz="2800" b="1" dirty="0" err="1"/>
              <a:t>reclamare</a:t>
            </a:r>
            <a:r>
              <a:rPr lang="ru-RU" sz="2800" b="1" dirty="0"/>
              <a:t> - выкрикивать. </a:t>
            </a:r>
          </a:p>
        </p:txBody>
      </p:sp>
      <p:pic>
        <p:nvPicPr>
          <p:cNvPr id="3" name="Рисунок 2" descr="C:\Users\user\Downloads\7211_html_m6e5a90e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194" y="498095"/>
            <a:ext cx="243840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img-fotki.yandex.ru/get/9362/13354011.1234/0_d1eec_feef8942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2" y="3346450"/>
            <a:ext cx="3995909" cy="33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kislova.ru/wp-content/uploads/2009/10/%D0%BB%D1%83%D0%B1%D0%BE%D0%BA-18-%D0%B2%D0%B5%D0%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35" y="631065"/>
            <a:ext cx="3095222" cy="38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Параллельно развивается жанр плаката, над упаковками и этикетками работают художники. Всемирная выставка торгового плаката проходит в 1897 году именно в Петербурге.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endParaRPr lang="ru-RU" sz="2000" b="1" dirty="0"/>
          </a:p>
        </p:txBody>
      </p:sp>
      <p:pic>
        <p:nvPicPr>
          <p:cNvPr id="8194" name="Picture 2" descr="http://www.eso-online.ru/image/%7B40be8829-ea51-424f-bcce-6b6abc65ee8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9" y="1682992"/>
            <a:ext cx="3161719" cy="50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so-online.ru/image/%7B8c847d50-3dfb-47aa-a4b3-ff113f6c0cd4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79" y="1568382"/>
            <a:ext cx="3643693" cy="51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eso-online.ru/image/%7B07f0c810-ba61-4228-a3a1-b75435357842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03" y="1568382"/>
            <a:ext cx="3290597" cy="499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n-europe.eu/sites/default/files/imce/6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09" y="2085304"/>
            <a:ext cx="3854793" cy="38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После революции 1917 года заниматься рекламой становится модным у творческой интеллигенции. Например, Маяковский и художник Радченко в 1925 году были отмечены в Париже на международной художественно-промышленной выставке серебряными </a:t>
            </a:r>
            <a:r>
              <a:rPr lang="ru-RU" sz="2000" b="1" dirty="0" smtClean="0"/>
              <a:t>медалями.</a:t>
            </a:r>
            <a:endParaRPr lang="ru-RU" sz="2000" b="1" dirty="0"/>
          </a:p>
        </p:txBody>
      </p:sp>
      <p:pic>
        <p:nvPicPr>
          <p:cNvPr id="9218" name="Picture 2" descr="http://forum.jeder.ru/uploads/4_mayakovsky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6" y="1690688"/>
            <a:ext cx="3488148" cy="50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zabort.ru/uploads/images/00/60/57/2012/09/24/9787f1a01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06" y="1853484"/>
            <a:ext cx="4208709" cy="5004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4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763</Words>
  <Application>Microsoft Office PowerPoint</Application>
  <PresentationFormat>Широкоэкранный</PresentationFormat>
  <Paragraphs>69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Реклама – двигатель торговли</vt:lpstr>
      <vt:lpstr>Цель нашей работы - выявить влияние рекламы на человека. </vt:lpstr>
      <vt:lpstr>Задачи: 1. Изучить историю возникновения рекламы 2. Показать особенности современной рекламы 3. Изучить влияние рекламы на сознание человека 4. Рассмотреть проблематику социальной рекламы 5. Создание листовки-рекламы </vt:lpstr>
      <vt:lpstr>Актуальность данной темы очевидна. Современный мир трудно представить себе без рекламы. А ведь еще недавно мы и не знали, что такое реклама на телевидении и радиовещании.</vt:lpstr>
      <vt:lpstr>История возникновения рекламы Российской рекламе почти 140 лет - в 1878 году в России было создано первое рекламное агентство. Существует несколько версий происхождения фразы «реклама - двигатель торговли. Согласно одной из них, автор - предприниматель Людвиг Метцель. Именно он в 1878 году основал первое в России рекламное бюро. Лозунгом новой конторы стало: «Объявление есть двигатель торговли». </vt:lpstr>
      <vt:lpstr>В Египте реклама товаров наносилась на пергамент. В Древней Греции и Риме рекламные сообщения записывались на доски, гравировались на меди или кости, а затем публично зачитывались на площадях. </vt:lpstr>
      <vt:lpstr>До правления Петра I реклама была устной и лубочной - то есть в картинках. Торговцы, разносчики, бродячие ремесленники наперебой расхваливали свой товар, наполняя своими криками улицы городов. Отсюда и название: от латинского reclamare - выкрикивать. </vt:lpstr>
      <vt:lpstr>Параллельно развивается жанр плаката, над упаковками и этикетками работают художники. Всемирная выставка торгового плаката проходит в 1897 году именно в Петербурге. </vt:lpstr>
      <vt:lpstr>После революции 1917 года заниматься рекламой становится модным у творческой интеллигенции. Например, Маяковский и художник Радченко в 1925 году были отмечены в Париже на международной художественно-промышленной выставке серебряными медалями.</vt:lpstr>
      <vt:lpstr>В 1972 году был снят минутный рекламный ролик, посвященный знаменитому «Байкалу».</vt:lpstr>
      <vt:lpstr>Современная реклама – это не просто показ продукции, а целое искусство как невероятно красиво и грамотно преподнести продукт. </vt:lpstr>
      <vt:lpstr>Влияние рекламы на сознание. Мною был проведён опрос среди моих одноклассников, родных и друзей. Было опрошено 30 человек разного возраста. </vt:lpstr>
      <vt:lpstr>С помощью этого опроса я поняла насколько сильное влияние имеет реклама на сознание человека, особенно сознание подростков. Люди до 25 лет наиболее подвержены влиянию рекламы. Изучив все данные, я пришла к выводу, что реклама имеет мощное психологическое давление и может служить сильнейшим мотиватором к действию. Поэтому, я пришла к выводу, что социальная реклама имеет особенное значение.   </vt:lpstr>
      <vt:lpstr>Сегодня во всём мире реклама посредством внушения запрещена. Так как же реклама может воздействовать на наш мозг? Среднестатистический рекламный ролик длится примерно 3 минуты, значит, мелькание определенного продукта на экране отлаживается в нашем сознании крепче и, видя этот продукт на полках магазина, легко узнаем и покупаем гораздо чаще, чем аналогичный продукт, не мелькающий на экране.</vt:lpstr>
      <vt:lpstr>Социальная реклама, безусловно, оказывает влияние, но скорее положительное, чем отрицательное. </vt:lpstr>
      <vt:lpstr>Социальная реклама советского периода была яркая, запоминающаяся, многие слоганы превращались в крылатые выражения.</vt:lpstr>
      <vt:lpstr>Однако уже очень скоро в социальной рекламе начинает преобладать военная тематика. Яркий пример социальной рекламы того времени - агитационный плакат «Родина-мать зовет! » . </vt:lpstr>
      <vt:lpstr>Социальная реклама ничего не продает, она направлена на достижение благотворительных целей, на улучшение общественного благосостояния. Ее цель — привлечение внимания к проблеме, воздействие на взгляды, на законодательство. Это побуждение соблюдать законы и творить добро, беречь здоровье и не падать духом.</vt:lpstr>
      <vt:lpstr>Проведённое исследование показало, что реклама оказывает в основном негативное влияние на подростков. Жить без рекламы в современном мире невозможно, но необходимо отличать хорошее от плохого и уметь здраво смотреть на рекламу. В то же время становится ясно, что если люди так подвержены влиянию рекламы, то наличие на телевидении и улицах города социальной рекламы просто необходимо. Полезно размещать на рекламных щитах не только модные новинки, но и информационные стенды  социальной направленности. </vt:lpstr>
      <vt:lpstr>Список использованной литературы и источников:</vt:lpstr>
      <vt:lpstr>Спасибо за внимание 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– двигатель торговли</dc:title>
  <dc:creator>user</dc:creator>
  <cp:lastModifiedBy>user</cp:lastModifiedBy>
  <cp:revision>24</cp:revision>
  <dcterms:created xsi:type="dcterms:W3CDTF">2017-02-19T09:29:55Z</dcterms:created>
  <dcterms:modified xsi:type="dcterms:W3CDTF">2018-01-13T15:08:20Z</dcterms:modified>
</cp:coreProperties>
</file>