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70" r:id="rId9"/>
    <p:sldId id="272" r:id="rId10"/>
    <p:sldId id="273" r:id="rId11"/>
    <p:sldId id="274" r:id="rId12"/>
    <p:sldId id="275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 война </a:t>
            </a:r>
          </a:p>
          <a:p>
            <a:r>
              <a:rPr lang="ru-RU" dirty="0" smtClean="0"/>
              <a:t>1941-1945 гг.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Годы священной войны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143380"/>
            <a:ext cx="3309934" cy="2205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643314"/>
            <a:ext cx="2273157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3160" y="238406"/>
            <a:ext cx="41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учителя истории и обществознания</a:t>
            </a:r>
          </a:p>
          <a:p>
            <a:r>
              <a:rPr lang="ru-RU" dirty="0" err="1" smtClean="0"/>
              <a:t>Сосницкой</a:t>
            </a:r>
            <a:r>
              <a:rPr lang="ru-RU" dirty="0" smtClean="0"/>
              <a:t> Людмилы Николаевны</a:t>
            </a:r>
          </a:p>
          <a:p>
            <a:r>
              <a:rPr lang="ru-RU" dirty="0" smtClean="0"/>
              <a:t>МОУ СОШ 41 </a:t>
            </a:r>
            <a:r>
              <a:rPr lang="ru-RU" dirty="0" err="1" smtClean="0"/>
              <a:t>г.Саратов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60648"/>
            <a:ext cx="8229600" cy="2232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руководстве страной во время Великой Отечественной войны огромную роль сыграл И.В. Сталин. Великим полководцем признан маршал Советского Союза Георгий Константинович Жуков. </a:t>
            </a:r>
            <a:endParaRPr lang="ru-R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65862" y="2714620"/>
            <a:ext cx="243841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786058"/>
            <a:ext cx="2639868" cy="3323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62150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И.В. Сталин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Г.К. Жуков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214686"/>
            <a:ext cx="30085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32656"/>
            <a:ext cx="8686800" cy="143463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 защите своей Родины героизм проявили сотни тысяч солдат и офицеров. Многие из них были награждены орденами и медалями, стали Героями Советского Союза.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4143380"/>
            <a:ext cx="19050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108" y="4214818"/>
            <a:ext cx="1934189" cy="2000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214554"/>
            <a:ext cx="1448763" cy="16053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2214554"/>
            <a:ext cx="2136472" cy="1643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214554"/>
            <a:ext cx="2190765" cy="1643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4214818"/>
            <a:ext cx="2286016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43240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Звезда Героя Советского Союза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34" y="3786190"/>
            <a:ext cx="307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Медали «За доблестный труд»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786190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Ордена великой Отечественной войны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14364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Орден Великой Отечественной                           войны1-го класса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621508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Орден  «Победа»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60648"/>
            <a:ext cx="8543956" cy="25202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Огонь вечной памяти горит не угасая во многих городах России. В каждом городе и селе России стоят памятники погибшим. В День Победы 9 мая мы вспоминаем с благодарностью всех павших и выстоявших в Великой Отечественной войне. Минутой молчания мы чтим всех, кто отстоял независимость нашего Отечества.</a:t>
            </a:r>
            <a:endParaRPr lang="ru-RU" sz="24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 flipV="1">
            <a:off x="4929190" y="3500438"/>
            <a:ext cx="3824278" cy="2868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00438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err="1"/>
              <a:t>Бессме́ртный</a:t>
            </a:r>
            <a:r>
              <a:rPr lang="ru-RU" sz="1800" b="1" dirty="0"/>
              <a:t> полк</a:t>
            </a:r>
            <a:r>
              <a:rPr lang="ru-RU" sz="1800" dirty="0"/>
              <a:t> — международная общественная акция, </a:t>
            </a:r>
            <a:r>
              <a:rPr lang="ru-RU" sz="1800" dirty="0" smtClean="0"/>
              <a:t>которая проводится </a:t>
            </a:r>
            <a:r>
              <a:rPr lang="ru-RU" sz="1800" dirty="0"/>
              <a:t>в России и ряде стран ближнего и дальнего зарубежья в День Победы, в ходе которой участники идут колонной и несут транспаранты с фотопортретами своих родственников, которые боролись против фашизма в Великой Отечественной </a:t>
            </a:r>
            <a:r>
              <a:rPr lang="ru-RU" sz="1800" dirty="0" smtClean="0"/>
              <a:t>войне.</a:t>
            </a:r>
            <a:endParaRPr lang="ru-RU" sz="1800" dirty="0"/>
          </a:p>
        </p:txBody>
      </p:sp>
      <p:pic>
        <p:nvPicPr>
          <p:cNvPr id="1026" name="Picture 2" descr="https://vedtver.ru/data/uploads/2017-03/page/80856/pol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12644"/>
            <a:ext cx="7772400" cy="44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32656"/>
            <a:ext cx="8229600" cy="2281938"/>
          </a:xfrm>
        </p:spPr>
        <p:txBody>
          <a:bodyPr>
            <a:normAutofit/>
          </a:bodyPr>
          <a:lstStyle/>
          <a:p>
            <a:pPr algn="just"/>
            <a:r>
              <a:rPr lang="ru-RU" sz="2400" smtClean="0"/>
              <a:t>В 1939 году в Европе началась Вторая мировая война. Её развязали германские фашисты под руководством Адольфа Гитлера. В эту войну втянулись  государства Европы, некоторые государства Азии, Африки, Америки.</a:t>
            </a:r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928934"/>
            <a:ext cx="2901264" cy="357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lum bright="1000"/>
          </a:blip>
          <a:srcRect/>
          <a:stretch>
            <a:fillRect/>
          </a:stretch>
        </p:blipFill>
        <p:spPr bwMode="auto">
          <a:xfrm>
            <a:off x="547153" y="2928934"/>
            <a:ext cx="47878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32656"/>
            <a:ext cx="8229600" cy="25248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1941 году война пришла и на нашу землю. Рано утром 22 июня гитлеровские войска перешли границу СССР. Фашистские главари хотели поработить наш народ, захватить природные богатства нашей страны, разграбить или уничтожить её культурные ценности.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37587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85762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000372"/>
            <a:ext cx="25417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229600" cy="25968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Началась самая страшная в истории нашей страны Великая Отечественная война. Она длилась почти четыре года (1418 дней и ночей) и принесла гибель                30 миллионов советских воинов и мирных жителей.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714620"/>
            <a:ext cx="3990551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5" y="3214686"/>
            <a:ext cx="402595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32656"/>
            <a:ext cx="8715436" cy="24534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Смертельная угроза нависла над нашей Родиной. Все, кто мог воевать, пошли на фронт. Остальные помогали армии в тылу, обеспечивая её продовольствием, снаряжением и боеприпасами.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714620"/>
            <a:ext cx="2758260" cy="3759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2928934"/>
            <a:ext cx="4829928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357562"/>
            <a:ext cx="231875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32656"/>
            <a:ext cx="8543956" cy="2530939"/>
          </a:xfrm>
        </p:spPr>
        <p:txBody>
          <a:bodyPr/>
          <a:lstStyle/>
          <a:p>
            <a:pPr algn="just"/>
            <a:r>
              <a:rPr lang="ru-RU" dirty="0" smtClean="0"/>
              <a:t>Оказался во вражеском кольце и Ленинград. 900 дней длилась осада. Ленинградцы героически отстояли свой город. Здесь погибли более миллиона жителей и защитников, но врагу не удалось войти в город.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571876"/>
            <a:ext cx="2438160" cy="2733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7095" y="3071810"/>
            <a:ext cx="4068194" cy="3006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286124"/>
            <a:ext cx="482085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32656"/>
            <a:ext cx="8501122" cy="23819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Осенью 1942 года началось величайшее сражение под Сталинградом. Около двух месяцев продолжалась героическая оборона города. Каждый его дом стал неприступной крепостью для гитлеровцев.</a:t>
            </a:r>
            <a:endParaRPr lang="ru-RU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071810"/>
            <a:ext cx="418460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714620"/>
            <a:ext cx="2801490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4643446"/>
            <a:ext cx="3162473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60648"/>
            <a:ext cx="7772400" cy="24539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мае 1945 года после ожесточенных сражений наши войска взяли штурмом столицу фашистской Германии и водрузили флаг своего отечества над рейхстагом  в центре Берлина.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6088" y="2357430"/>
            <a:ext cx="3170711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496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32656"/>
            <a:ext cx="8401080" cy="29344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8 мая 1945 года сдавшиеся фашистские генералы признали полное поражение Германии в войне, а  9 мая вся наша страна с ликованием отметила День Победы. С тех пор ежегодно 9 мая над столицей России и городами – героями расцвечивает небо праздничный салют в честь великой победы над фашизмом.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357562"/>
            <a:ext cx="3929070" cy="305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427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Годы священной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Бессме́ртный полк — международная общественная акция, которая проводится в России и ряде стран ближнего и дальнего зарубежья в День Победы, в ходе которой участники идут колонной и несут транспаранты с фотопортретами своих родственников, которые боролись против фашизма в Великой Отечественной войне.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Годы священной войны</dc:title>
  <dc:creator>user</dc:creator>
  <cp:lastModifiedBy>user</cp:lastModifiedBy>
  <cp:revision>67</cp:revision>
  <dcterms:modified xsi:type="dcterms:W3CDTF">2018-01-17T11:07:30Z</dcterms:modified>
</cp:coreProperties>
</file>