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3ACA-0FB0-4C01-9F03-0531AF57E05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C4AA-3AD1-42E3-AD3A-C77F24893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тему: «ИНКЛЮЗИВНОЕ ОБРАЗОВАНИЕ»</a:t>
            </a:r>
          </a:p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Ученицы 6 «Б» класса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Кузьминой Ангелины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232" y="3728215"/>
            <a:ext cx="3949256" cy="28691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ВНИМАНИЕ)))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</cp:revision>
  <dcterms:created xsi:type="dcterms:W3CDTF">2017-09-29T17:39:20Z</dcterms:created>
  <dcterms:modified xsi:type="dcterms:W3CDTF">2018-01-24T10:28:50Z</dcterms:modified>
</cp:coreProperties>
</file>