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4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4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3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1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3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9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9F83-224C-4839-9A36-39634134E5D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37ADF-77A0-4BDE-8D18-62A343D54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6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079"/>
            <a:ext cx="9144000" cy="7048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    ПАТРИАРХИ РУССКОЙ ПРАВОСЛАВНОЙ ЦЕРКВИ</a:t>
            </a: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" y="0"/>
            <a:ext cx="9118848" cy="70173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Питирим	1672-1673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Питирим – Патриарх Московский и всея Руси.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Патриарх Питирим принял Первосвятительский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сан уже в очень преклонном возрасте и управлял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Русской Церковью всего около 10 месяцев,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 своей кончины в 1673 году. Был приближенным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Патриарха Никона и после его низложения стал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одним из претендентов на Престол, однако его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избрали только после смерти Патриарха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ИоасафаII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7 июля 1672 года в Успенском соборе Московского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Кремля митрополит Новгородский Питирим был возведен на Патриарший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Престол,будучи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уже весьма болен, к делам управления был призван митрополит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После десятимесячного ничем особым непримечательного патриаршества скончался 19 апреля 1673 года.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4801"/>
            <a:ext cx="2016224" cy="25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8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3999" cy="701730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	1674-1690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(Савелов-Первый Иван Петрович) –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Патриарх Московский и всея Руси. Ввиду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болезни Патриарха Питирима митрополит 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был привлечен к делам Патриаршего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управления, а 26 июля 1674 г. был возведен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Первосвятительскую кафедру.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Его усилия были направлены на борьбу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против иностранного влияния на русское общество.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Первосвятитель отличался ревностью к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строгому исполнению церковных канонов.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Он пересмотрел чины литургии святителей Василия Великого и Иоанна Златоуста, устранил некоторые несоответствия в богослужебной практике. Кроме того, Патриарх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исправил и издал Типикон, который и поныне употребляется в Русской Православной Церкви почти в неизменном виде.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1678 г. Патриарх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расширил число имевшихся в Москве богаделен, содержавшихся на церковные средства.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 благословению Патриарха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,было основано духовное училище в Москве, положившее начало Славяно-греко-латинской академии, которая в 1814 г. была преобразована в Московскую духовную академию.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области государственного управления Патриарх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Иоаким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также проявил себя энергичным и последовательным политиком, активно поддерживая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ПетраI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после смерти царя Феодора Алексеевича.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79"/>
            <a:ext cx="1872208" cy="277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5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Адриан	1690-1700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Адриан (в миру ? Андрей) (1627-1700) – П</a:t>
            </a:r>
          </a:p>
          <a:p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атриарх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Московский и всея Руси с 1690 года.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24 августа 1690 г. митрополит Адриан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был возведен на Всероссийский Патриарший Престол.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своем слове во время интронизации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Патриарх Адриан призывал православных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хранить в неприкосновенности каноны,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соблюдать мир, охранять Церковь от ересей.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«Окружном послании» и «Увещании»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 пастве, состоящем из 24 пунктов, Патриарх Адриан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преподал каждому из сословий духовно полезные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наставления. Не по нраву пришлось ему брадобритие, 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курение, отмена русской национальной одежды и другие подобные бытовые нововведения Петра I. Полезные же и действительно важные начинания царя, направленные на благое устроение Отечества (строительство флота, военные и социально-экономические преобразования), Патриарх Адриан понимал и поддерживал.</a:t>
            </a:r>
          </a:p>
          <a:p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1871"/>
            <a:ext cx="2088232" cy="30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6" y="2509"/>
            <a:ext cx="9138173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Стефан Яворский (Яворский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Симеон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Иванович) – митрополит Рязанский и Муромский, патриарший местоблюститель московского престола.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1700-1721.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16 декабря 1701 года после смерти патриарха Адриана, по указанию царя, Стефан назначен местоблюстителем патриаршего престола.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Церковно-административная деятельность Стефана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была незначительна, власть местоблюстителя,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сравнительно с патриаршей, была ограничена Петром I.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духовных делах в большинстве случаев Стефан должен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был совещаться с собором епископов.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Петр I держал его при себе до самой его смерти,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проводя под его иногда вынужденным благословением все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неприятные для Стефана реформы. У митрополита Стефана не хватало силы открыто разорвать с царем, и в то же время он не мог примириться с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происходящим.В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1718 году во время суда над царевичем Алексеем царь Петр I дал указание митрополиту Стефану приехать в Санкт-Петербург и не разрешал ему выезжать до самой смерти, лишая его этим даже той незначительной власти, которой он отчасти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пользовался.В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1721 году был открыт Синод. Президентом Синода царь назначил митрополита Стефана, меньше всех других сочувствовавшего этому учреждению. Стефан отказывался подписывать протоколы Синода, не бывал на его заседаниях и никакого влияния на синодальные дела не имел. Царь, очевидно, держал его только для того, чтобы, пользуясь его именем, придать известную санкцию новому учреждению. За все время пребывания в Синоде митрополит Стефан находился под следствием по политическим делам в результате постоянной клеветы на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него.Умер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митрополит Стефан 27 ноября 1722 года в Москве, на Лубянке, в Рязанском подворье.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3672"/>
            <a:ext cx="1512168" cy="18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0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25"/>
            <a:ext cx="9144000" cy="6986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3200" dirty="0" smtClean="0"/>
          </a:p>
          <a:p>
            <a:r>
              <a:rPr lang="ru-RU" sz="3200" dirty="0" smtClean="0"/>
              <a:t>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СИНОДАЛЬ­НЫЙ ПЕРИ­ОД 1721-1917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648"/>
            <a:ext cx="9144000" cy="70173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Тихон	1917-1925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Тихон (Белавин Василий Иванович) – Патриарх Московский и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всея Руси. В 1917 г. Всероссийский Поместный Собор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Русской Православной Церкви восстановил Патриаршество.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Совершилось важнейшее событие в истории Русской Церкви: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после двухвекового вынужденного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безглавия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она вновь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обрела своего Предстоятеля и Первосвятителя.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На Патриарший Престол был избран митрополит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Московский и Коломенский Тихон (1865-1925).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Патриарх Тихон был истинным защитником Православия. Святейший Патриарх Тихон предпринял важнейшие шаги к нормализации отношений с государством. Патриарх Тихон вызвал ненависть представителей новой власти, постоянно преследовавшей его. Его то заключали в тюрьму, то содержали под «домашним арестом» в московском Донском монастыре. Жизнь его Святейшества все время была под угрозой: трижды на него было совершено покушение, но он безбоязненно выезжал для совершения богослужений в различных храмах Москвы и за ее пределами. Все эти годы он фактически жил в заключении и умер в борьбе и скорби. Святейший Патриарх Тихон скончался 25 марта 1925 г., в праздник Благовещения Пресвятой Богородицы, и был погребен в московском Донском монастыре.</a:t>
            </a:r>
          </a:p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6643"/>
            <a:ext cx="1584176" cy="23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0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6" y="16317"/>
            <a:ext cx="9140374" cy="70173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Священ­но­му­че­ник Петр, мит­ро­по­лит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Крутиц­кий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место­блю­сти­тель пат­ри­ар­ше­го пре­сто­ла	1925-1936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Петр (Полянский, в миру Петр Федорович Полянский) –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епископ, митрополит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Крутицкий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патриарший местоблюститель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 1925 года до ложного сообщения о его кончине (конец 1936г.).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 завещанию Патриарха Тихона местоблюстителем должны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были стать митрополиты Кирилл,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Агафангел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или Петр. Так как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митрополиты Кирилл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Агафангел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находились в ссылке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местоблюстителем стал митрополит Петр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Крутицкий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качестве местоблюстителя оказывал большую помощь заключенным и сосланным, особенно священнослужителям. Владыко Петр решительно выступил против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обновленства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Отказался выступить с призывом к лояльности относительно советской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власти.Начались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бесконечные тюрьмы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концлагеря.На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допросе в декабре 1925 года заявил, что церковь не может одобрить революцию: "Социальная революция строится на крови и братоубийстве, чего Церковь признать не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может".Отказался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от снятия с себя звания патриаршего местоблюстителя, несмотря на угрозы продлить тюремное заключение. В1931 году отклонил предложение чекиста Тучкова дать подписку о сотрудничестве с органами в качестве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осведомителя.В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конце 1936 года в патриархию поступили ложные сведения о смерти патриаршего местоблюстителя Петра, вследствие чего 27 декабря 1936 года митрополит Сергий принял на себя титул патриаршего местоблюстителя. В 1937 году против митрополита Петра было возбуждено новое уголовное дело. 2 октября 1937 года тройкой НКВД по Челябинской области приговорён к расстрелу. 10 октября в 4 часа дня был расстрелян. Место погребения остаётся неизвестным. Прославлен в лике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Новомученников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 Исповедников Российских Архиерейским Собором в 1997 году.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465543" cy="21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8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Сергий	1936-1943 – место­блю­сти­тель; 1943-1944 – пат­ри­арх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Сергий (в миру Иван Николаевич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Страгородский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 (1867-1944) –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Патриарх Московский и всея Руси. Известный богослов и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духовный писатель. Епископ с 1901 года. После смерти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святого Патриарха Тихона – патриарший местоблюститель,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 есть фактический предстоятель Русской Православной Церкви.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1927 году – в тяжелое как для Церкви, так и для всего народа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время обратился к духовенству и мирянам с посланием,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котором призывал православных лояльно относиться к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советской власти. Послание это вызвало неоднозначные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оценки и в России, и в эмигрантской среде. В 1943 году, в переломный момент Великой Отечественной войны, правительством было принято решение о восстановлении патриаршества, и на Поместном Соборе Сергий был избран Патриархом. Занимал активную патриотическую позицию, призывал всех православных неустанно молиться о победе, организовал сбор средств для помощи армии.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2026"/>
            <a:ext cx="1944216" cy="26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2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25"/>
            <a:ext cx="9144000" cy="70173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Алексий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	1945-1970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Алексий I (Симанский Сергей Владимирович) (1877-1970) –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Патриарх Московский и всея Руси. Родился в Москве,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окончил юридический факультет Московского университета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Московскую духовную академию. Епископ с 1913 года,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 время Великой Отечественной войны служил в Ленинграде,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1945 году на Поместном Соборе избран Патриархом.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1206"/>
            <a:ext cx="1619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2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Пимен	1971 – 1990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Пимен (Извеков Сергей Михайлович) (1910-1990) – П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атриарх</a:t>
            </a:r>
            <a:r>
              <a:rPr lang="ru-RU" b="1" dirty="0" smtClean="0">
                <a:solidFill>
                  <a:schemeClr val="bg1"/>
                </a:solidFill>
              </a:rPr>
              <a:t> Московский и всея Руси с 1971 г.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Участник Великой Отечественной войны.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 исповедание православной веры подвергался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преследованиям. Дважды (до войны и после войны)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находился в заключении. Архиерей с 1957 года.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Похоронен в крипте (подземной часовне)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Успенского собора Свято-Троицкой Сергиевой лавры.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6473"/>
            <a:ext cx="1619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3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80" y="0"/>
            <a:ext cx="9124319" cy="70173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Иов	1589-1605  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Иов (в миру Иоанн) – Патриарх Московский и всея Руси.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инициативе святителя Иова были проведены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преобразования в Русской Церкви, в результате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которых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Mocковский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Патриархат вошли 4 митрополии: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Новгородская, Казанская, Ростовская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Крутицкая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учреждены новые епархии, основано более десятка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монастырей.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Патриарх Иов первым поставил дело книгопечатания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широкую основу. По благословению святителя Иова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впервые были изданы: Триодь Постная, Триодь Цветная,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Октоих, Минея Общая, Чиновник архиерейского служения и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Служебник.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период Смутного времени святитель Иов фактически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первый возглавил противостояние россиян польско-литовским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захватчикам.13 апреля 1605 г. Патриарх Иов, отказавшийся присягнуть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Лжедмитрию I, был низложен и, претерпев множество поношений,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был сослан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вСтарицкий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монастырь.После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свержения Лжедмитрия I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святитель Иов не смог возвратиться на Первосвятительский Престол,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свое место он благословил митрополита Казанского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Гермогена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Патриарх Иов мирно скончался 19 июня 1607. В 1652 году при Патриархе Иосифе нетленные и благоуханные мощи святителя Иова были перенесены в Москву и положены рядом с гробницей Патриарха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Иоасафа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(1634-1640).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52"/>
            <a:ext cx="2160240" cy="31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1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732" y="0"/>
            <a:ext cx="9173732" cy="70173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Алексий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	1990 – 2008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Алексий II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Ридигер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Алексей Михайлович) (1929-2008) –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Патриарх Московский и всея Руси. Окончил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Ленинградскую духовную академию. Епископ с 1961 года,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 1986 года – митрополит Ленинградский и Новгородский,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1990 году на Поместном Соборе избран Патриархом.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Почетный член многих зарубежных духовных академий.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862"/>
            <a:ext cx="1876557" cy="2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25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970"/>
            <a:ext cx="9144000" cy="70173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Кирилл	2009 – наше время	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Кирилл (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Гундяев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Владимир Михайлович) (род. 1946) –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Патриарх Московский и всея Руси. Окончил Ленинградскую д</a:t>
            </a:r>
          </a:p>
          <a:p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уховную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академию. В 1974 г. был назначен ректором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Ленинградской духовной академии и семинарии.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Епископ с 1976 года. В 1991 г. возведен в сан митрополита.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январе 2009 года на Поместном Соборе избран Патриархом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9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87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b="1" dirty="0" err="1" smtClean="0">
                <a:solidFill>
                  <a:srgbClr val="0070C0"/>
                </a:solidFill>
              </a:rPr>
              <a:t>Гермо­ген</a:t>
            </a:r>
            <a:r>
              <a:rPr lang="ru-RU" b="1" dirty="0" smtClean="0">
                <a:solidFill>
                  <a:srgbClr val="0070C0"/>
                </a:solidFill>
              </a:rPr>
              <a:t>	1606-1612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Гермоген</a:t>
            </a:r>
            <a:r>
              <a:rPr lang="ru-RU" dirty="0" smtClean="0">
                <a:solidFill>
                  <a:srgbClr val="0070C0"/>
                </a:solidFill>
              </a:rPr>
              <a:t> (в миру Ермолай) (1530-1612) – Патриарх Московский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 всея Руси. Патриаршество святителя </a:t>
            </a:r>
            <a:r>
              <a:rPr lang="ru-RU" dirty="0" err="1" smtClean="0">
                <a:solidFill>
                  <a:srgbClr val="0070C0"/>
                </a:solidFill>
              </a:rPr>
              <a:t>Гермогена</a:t>
            </a:r>
            <a:r>
              <a:rPr lang="ru-RU" dirty="0" smtClean="0">
                <a:solidFill>
                  <a:srgbClr val="0070C0"/>
                </a:solidFill>
              </a:rPr>
              <a:t> совпало с трудной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порой Смутного времени. С особенным вдохновением противостоял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Святейший Патриарх изменникам и врагам Отечества, желавшим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поработить русский народ, ввести в России униатство и католичество,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 искоренить Православие.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Москвичи под водительством </a:t>
            </a:r>
            <a:r>
              <a:rPr lang="ru-RU" dirty="0" err="1" smtClean="0">
                <a:solidFill>
                  <a:srgbClr val="0070C0"/>
                </a:solidFill>
              </a:rPr>
              <a:t>Козьмы</a:t>
            </a:r>
            <a:r>
              <a:rPr lang="ru-RU" dirty="0" smtClean="0">
                <a:solidFill>
                  <a:srgbClr val="0070C0"/>
                </a:solidFill>
              </a:rPr>
              <a:t> Минина и князя Дмитрия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Пожарского подняли восстание, в ответ на которое поляки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подожгли город, а сами укрылись в Кремле. Совместно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 русскими изменниками они насильно свели святого Патриарха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Гермогена</a:t>
            </a:r>
            <a:r>
              <a:rPr lang="ru-RU" dirty="0" smtClean="0">
                <a:solidFill>
                  <a:srgbClr val="0070C0"/>
                </a:solidFill>
              </a:rPr>
              <a:t> с Патриаршего Престола и заключили его в Чудовом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монастыре под стражу». Патриарх </a:t>
            </a:r>
            <a:r>
              <a:rPr lang="ru-RU" dirty="0" err="1" smtClean="0">
                <a:solidFill>
                  <a:srgbClr val="0070C0"/>
                </a:solidFill>
              </a:rPr>
              <a:t>Гермоген</a:t>
            </a:r>
            <a:r>
              <a:rPr lang="ru-RU" dirty="0" smtClean="0">
                <a:solidFill>
                  <a:srgbClr val="0070C0"/>
                </a:solidFill>
              </a:rPr>
              <a:t> благословил русских людей на освободительный подвиг.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Более девяти месяцев томился святитель </a:t>
            </a:r>
            <a:r>
              <a:rPr lang="ru-RU" dirty="0" err="1" smtClean="0">
                <a:solidFill>
                  <a:srgbClr val="0070C0"/>
                </a:solidFill>
              </a:rPr>
              <a:t>Гермоген</a:t>
            </a:r>
            <a:r>
              <a:rPr lang="ru-RU" dirty="0" smtClean="0">
                <a:solidFill>
                  <a:srgbClr val="0070C0"/>
                </a:solidFill>
              </a:rPr>
              <a:t> в тяжком заточении.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17 февраля 1612 года он мученически скончался от голода и жажды.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Освобождение России, за которое с таким несокрушимым мужеством стоял святитель </a:t>
            </a:r>
            <a:r>
              <a:rPr lang="ru-RU" dirty="0" err="1" smtClean="0">
                <a:solidFill>
                  <a:srgbClr val="0070C0"/>
                </a:solidFill>
              </a:rPr>
              <a:t>Гермоген</a:t>
            </a:r>
            <a:r>
              <a:rPr lang="ru-RU" dirty="0" smtClean="0">
                <a:solidFill>
                  <a:srgbClr val="0070C0"/>
                </a:solidFill>
              </a:rPr>
              <a:t>, успешно завершилось русским народом по его </a:t>
            </a:r>
            <a:r>
              <a:rPr lang="ru-RU" dirty="0" err="1" smtClean="0">
                <a:solidFill>
                  <a:srgbClr val="0070C0"/>
                </a:solidFill>
              </a:rPr>
              <a:t>предстательству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Тело священномученика </a:t>
            </a:r>
            <a:r>
              <a:rPr lang="ru-RU" dirty="0" err="1" smtClean="0">
                <a:solidFill>
                  <a:srgbClr val="0070C0"/>
                </a:solidFill>
              </a:rPr>
              <a:t>Гермогена</a:t>
            </a:r>
            <a:r>
              <a:rPr lang="ru-RU" dirty="0" smtClean="0">
                <a:solidFill>
                  <a:srgbClr val="0070C0"/>
                </a:solidFill>
              </a:rPr>
              <a:t> было с подобающей честью погребено в Чудовом монастыре.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9137"/>
            <a:ext cx="1872208" cy="267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2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74"/>
            <a:ext cx="91440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>
                <a:solidFill>
                  <a:schemeClr val="bg1"/>
                </a:solidFill>
              </a:rPr>
              <a:t>Филарет	1619-1633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Филарет (Романов Федор Никитич) (1554-1633) –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Патриарх Московский и всея Руси, отец первого царя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из династии Романовых. При царе Феодоре Иоанновиче –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знатный боярин, при Борисе Годунове попал в опалу,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был сослан в монастырь и пострижен в монахи.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1611 году, находясь с посольством в Польше, взят в плен.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1619 году вернулся в Россию и до своей кончины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был фактическим правителем страны при своем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болезненном сыне – царе Михаиле </a:t>
            </a:r>
            <a:r>
              <a:rPr lang="ru-RU" b="1" dirty="0" err="1" smtClean="0">
                <a:solidFill>
                  <a:schemeClr val="bg1"/>
                </a:solidFill>
              </a:rPr>
              <a:t>Феодоровиче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4012"/>
            <a:ext cx="2016224" cy="27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8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4" y="0"/>
            <a:ext cx="9135616" cy="70173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b="1" dirty="0" err="1" smtClean="0"/>
              <a:t>Иоасаф</a:t>
            </a:r>
            <a:r>
              <a:rPr lang="ru-RU" b="1" dirty="0" smtClean="0"/>
              <a:t> I	1634-1641</a:t>
            </a:r>
          </a:p>
          <a:p>
            <a:r>
              <a:rPr lang="ru-RU" dirty="0" smtClean="0"/>
              <a:t>                                                                  </a:t>
            </a:r>
            <a:r>
              <a:rPr lang="ru-RU" dirty="0" err="1" smtClean="0"/>
              <a:t>Иоасаф</a:t>
            </a:r>
            <a:r>
              <a:rPr lang="ru-RU" dirty="0" smtClean="0"/>
              <a:t> I – Патриарх Московский и всея Руси. Царь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Михаил Федорович, извещая четырех Вселенских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Патриархов о кончине своего отца, писал также, что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«избран и поставлен </a:t>
            </a:r>
            <a:r>
              <a:rPr lang="ru-RU" dirty="0" err="1" smtClean="0"/>
              <a:t>ВеликияРоссийския</a:t>
            </a:r>
            <a:r>
              <a:rPr lang="ru-RU" dirty="0" smtClean="0"/>
              <a:t> Церкви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Патриархом Псковский архиепископ </a:t>
            </a:r>
            <a:r>
              <a:rPr lang="ru-RU" dirty="0" err="1" smtClean="0"/>
              <a:t>Иоасаф</a:t>
            </a:r>
            <a:r>
              <a:rPr lang="ru-RU" dirty="0" smtClean="0"/>
              <a:t>, муж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благоразумный, правдивый, благоговейный 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наученный всякой </a:t>
            </a:r>
            <a:r>
              <a:rPr lang="ru-RU" dirty="0" err="1" smtClean="0"/>
              <a:t>добродетели».Патриарх</a:t>
            </a:r>
            <a:r>
              <a:rPr lang="ru-RU" dirty="0" smtClean="0"/>
              <a:t> </a:t>
            </a:r>
            <a:r>
              <a:rPr lang="ru-RU" dirty="0" err="1" smtClean="0"/>
              <a:t>Иоасаф</a:t>
            </a:r>
            <a:r>
              <a:rPr lang="ru-RU" dirty="0" smtClean="0"/>
              <a:t> I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был возведен на кафедру Московского Патриарха по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благословению Патриарха Филарета, который сам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указал себе преемника.</a:t>
            </a:r>
          </a:p>
          <a:p>
            <a:r>
              <a:rPr lang="ru-RU" dirty="0" smtClean="0"/>
              <a:t>Он продолжал издательские труды своих предшественников, сделав огромную работу по сличению и исправлению богослужебных </a:t>
            </a:r>
            <a:r>
              <a:rPr lang="ru-RU" dirty="0" err="1" smtClean="0"/>
              <a:t>книг.За</a:t>
            </a:r>
            <a:r>
              <a:rPr lang="ru-RU" dirty="0" smtClean="0"/>
              <a:t> сравнительно недолгое правление Патриарха </a:t>
            </a:r>
            <a:r>
              <a:rPr lang="ru-RU" dirty="0" err="1" smtClean="0"/>
              <a:t>Иоасафа</a:t>
            </a:r>
            <a:r>
              <a:rPr lang="ru-RU" dirty="0" smtClean="0"/>
              <a:t> было основано 3 монастыря и восстановлено 5 прежних.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8" y="541984"/>
            <a:ext cx="1872208" cy="24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6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Иосиф	1642-1652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Иосиф – Патриарх Московский и всея Руси. Строгое исполнение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цepковных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уставов и узаконений стало характерной особенностью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служения Патриарха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Иосифа.В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1646 году, перед наступлением Великого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поста, Патриарх Иосиф разослал окружной наказ всему духовному чину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и всем православным христианам, чтобы соблюдали наступающий пост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в чистоте. Это окружное послание Патриарха Иосифа, а также указ царя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1647 года о запрещении работ в воскресные и праздничные дни и об ограничении в эти дни торговли способствовало укреплению веры в народе.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Большое внимание уделял Патриарх Иосиф делу духовного просвещения. По его благословению в 1648 году в Москве было основано духовное училище при Андреевском монастыре. При Патриархе Иосифе, также как и при его предшественниках, издавались богослужебные и церковно-учительные книги по всей России. Всего же при Патриархе Иосифе за 10 лет было издано 36 наименований книг, из которых 14 ранее на Руси не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издавались.В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годы Патриаршества Иосифа неоднократно совершались открытия мощей святых угодников Божиих и прославления чудотворных икон.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Имя Патриарха Иосифа навсегда останется на скрижалях истории благодаря тому, что именно этому архипастырю удалось сделать первые шаги к воссоединению Украины (Малороссии) с Россией, хотя само воссоединение произошло в 1654 году уже после смерти Иосифа при Патриархе Никоне.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6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191"/>
            <a:ext cx="9128542" cy="723274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Никон	1652-1666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Никон (в миру Никита Минич Минин) (1605-1681) – Патриарх Московский и всея Руси с 1652 г.. Патриаршество Никона составило целую эпоху в истории Русской Церкви.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Подобно Патриарху Филарету, он имел титул «Великого Государя»,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который получил в первые годы своего Патриаршества ввиду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особого расположения к нему царя. Он принимал участие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решении едва ли не всех общегосударственных дел.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частности, при активном содействии Патриарха Никона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1654 году состоялось историческое воссоединение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Украины с Россией. Земли Киевской Руси, некогда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отторгнутые польско-литовскими магнатами,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вошли в состав Московского государства.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Это привело в скором времени к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возвращению исконно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православных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епархий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Юго-Западной Руси в лоно Матери — Русской Церкви. Вскоре с Россией воссоединилась и Белоруссия. К титулу Патриарха Московского «Великий Государь» присоединилось наименование «Патриарх всея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Великия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Малыя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Белыя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России».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Но особенно ревностно проявил себя Патриарх Никон как церковный реформатор. Помимо упорядочения богослужения, он заменил при крестном знамении двуперстие троеперстием, провел исправление богослужебных книг по греческим образцам, в чем заключается его бессмертная, великая заслуга перед Русской Церковью. Однако церковные реформы Патриарха Никона породили старообрядческий раскол, последствия которого омрачали жизнь Русской Церкви в продолжение нескольких столетий.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77" y="816911"/>
            <a:ext cx="1944216" cy="30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6" y="0"/>
            <a:ext cx="9144000" cy="70173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Первосвятитель всячески поощрял церковное строительство, сам он был одним из лучших зодчих своего времени. При Патриархе Никоне были сооружены богатейшие монастыри Православной Руси: Воскресенский под Москвой, именуемый «Новым Иерусалимом»,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Иверский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Святоозерский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на Валдае и Крестный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Кийостровский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в Онежской губе. Но главным основанием земной Церкви Патриарх Никон считал высоту личной жизни духовенства 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монашества.Всю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жизнь Патриарх Никон не переставал тянуться к знаниям и чему-то учиться. Он собрал богатейшую библиотеку. Патриарх Никон занимался греческим, изучал медицину, писал иконы, освоил мастерство изготовления изразцов...Патриарх Никон стремился созидать Святую Русь — новый Израиль.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Coxpaняя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живое, творческое Православие, он желал создать просвещенную православную культуру и учился ей у православного Востока. Но некоторые мероприятия, осуществленные Патриархом Никоном, ущемляли интересы бояр и они оклеветали Патриарха перед царем. Решением Собора он был лишен Патриаршества и отправлен в заточение: сначала в Ферапонтов, а затем, в 1676 году — в Кирилло-Белозерский монастырь. При этом, однако, проведенные им церковные реформы не только не были отменены, но получили одобрение.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Низложенный Патриарх Никон пробыл в ссылке 15 лет. Перед смертью царь Алексей Михайлович в своем завещании просил у Патриарха Никона прощения. Новый царь Феодор Алексеевич принял решение о возвращении Патриарху Никону его сана и просил его вернуться в основанный им Воскресенский монастырь. На пути в эту обитель Патриарх Никон мирно отошел ко Господу, окруженный проявлениями великой любви народа и своих учеников. Патриарх Никон был погребен с подобающими почестями в Воскресенском соборе Ново-Иерусалимского монастыря.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23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65169" cy="7294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	1667-1672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II – Патриарх Московский и всея Руси.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Большой Московский Собор 1666-1667 годов,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осудивший и низложивший Патриарха Никона и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предавший старообрядцев анафеме как еретиков,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избрал нового Предстоятеля Русской Церкви.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Патриархом Московским и всея Руси стал архимандрит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Троице-Сергиевой лавры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Патриарх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уделял весьма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значительное внимание миссионерской деятельности, особенно на окраинах Российского государства, которые только начинали осваиваться: на Крайнем Севере и в Восточной Сибири, особенно в Забайкалье и бассейне Амура, вдоль границы с Китаем. В частности, по благословению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II близ китайской границы в 1671 году был основан Спасский монастырь. Большой заслугой Патриарха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области оздоровления и активизации пастырской деятельности русского духовенства следует признать принятые им решительные действия, направленные на то, чтобы восстановить традицию произнесения проповеди за богослужением, которая к тому времени на Руси почти угасла.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патриаршество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II в Русской Церкви продолжалась обширная книгоиздательская деятельность. В краткий период первосвятительского служения Патриарха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Иоасафа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были напечатаны не только многочисленные богослужебные книги, но и многие издания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вероучительного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содержания. Уже в 1667 году вышли в свет «Сказание о соборных деяниях» и «Жезл правления», написанный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Симеоном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Полоцким для обличения старообрядческого раскола, затем были изданы «Большой катехизис» и «Малый катехизис».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4921"/>
            <a:ext cx="1800200" cy="236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98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559</Words>
  <Application>Microsoft Office PowerPoint</Application>
  <PresentationFormat>Экран (4:3)</PresentationFormat>
  <Paragraphs>388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2018-01-13T11:53:47Z</dcterms:created>
  <dcterms:modified xsi:type="dcterms:W3CDTF">2018-01-13T13:03:47Z</dcterms:modified>
</cp:coreProperties>
</file>