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348" r:id="rId2"/>
    <p:sldId id="292" r:id="rId3"/>
    <p:sldId id="349" r:id="rId4"/>
    <p:sldId id="290" r:id="rId5"/>
    <p:sldId id="332" r:id="rId6"/>
    <p:sldId id="291" r:id="rId7"/>
    <p:sldId id="302" r:id="rId8"/>
    <p:sldId id="293" r:id="rId9"/>
    <p:sldId id="312" r:id="rId10"/>
    <p:sldId id="306" r:id="rId11"/>
    <p:sldId id="283" r:id="rId12"/>
    <p:sldId id="323" r:id="rId13"/>
    <p:sldId id="325" r:id="rId14"/>
    <p:sldId id="319" r:id="rId15"/>
    <p:sldId id="324" r:id="rId16"/>
    <p:sldId id="333" r:id="rId17"/>
    <p:sldId id="311" r:id="rId18"/>
    <p:sldId id="301" r:id="rId19"/>
    <p:sldId id="304" r:id="rId20"/>
    <p:sldId id="326" r:id="rId21"/>
    <p:sldId id="256" r:id="rId22"/>
    <p:sldId id="353" r:id="rId23"/>
    <p:sldId id="354" r:id="rId24"/>
    <p:sldId id="329" r:id="rId25"/>
    <p:sldId id="352" r:id="rId26"/>
    <p:sldId id="328" r:id="rId27"/>
    <p:sldId id="303" r:id="rId28"/>
    <p:sldId id="334" r:id="rId29"/>
    <p:sldId id="35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CC"/>
    <a:srgbClr val="996633"/>
    <a:srgbClr val="7E542A"/>
    <a:srgbClr val="593B1D"/>
    <a:srgbClr val="660033"/>
    <a:srgbClr val="9B9B9B"/>
    <a:srgbClr val="CC9900"/>
    <a:srgbClr val="3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43" autoAdjust="0"/>
    <p:restoredTop sz="94660"/>
  </p:normalViewPr>
  <p:slideViewPr>
    <p:cSldViewPr>
      <p:cViewPr varScale="1">
        <p:scale>
          <a:sx n="64" d="100"/>
          <a:sy n="64" d="100"/>
        </p:scale>
        <p:origin x="-120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7B733-0220-41E5-8AD1-13E48451EA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76B47-3085-41AC-995A-34E1CC125A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23177-0280-4AF4-8B6B-4C6493E15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09C07-3813-44C3-8AF3-99AC7627DB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04F05-FAEF-416C-8CA0-77F02472D8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6FDE1-0BAE-44CA-BEE1-01C69C7AD4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C80B9-F890-4E3F-A0B5-6813A9FC71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BBB89-4EE7-43F5-B686-536837ABD3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A2E33-980F-4D77-8B8A-BD94834FA4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2F623-2508-4445-AD76-6391596F99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86F81-581A-413F-A58F-2E6F3CB12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2D6C26-A252-44D4-B7DC-2AB9653976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eadall.ucoz.ru/_bl/0/s83067417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pushkinmuseum.ru/pict/foto_vystavok/onegin_chaikovskiy/onegin_chaikovskiy_1.jp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Pyotr_Ilyich_Tchaikovsky" TargetMode="External"/><Relationship Id="rId2" Type="http://schemas.openxmlformats.org/officeDocument/2006/relationships/hyperlink" Target="http://tchaikovsky-house-museum.ru/petr/skr003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chaikovskyhome.ru/" TargetMode="External"/><Relationship Id="rId5" Type="http://schemas.openxmlformats.org/officeDocument/2006/relationships/hyperlink" Target="https://chaikovskiyonline.blogspot.ru/" TargetMode="External"/><Relationship Id="rId4" Type="http://schemas.openxmlformats.org/officeDocument/2006/relationships/hyperlink" Target="https://ria.ru/photolents/20100425/225970720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 bright="6000" contrast="3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4"/>
          <p:cNvSpPr txBox="1">
            <a:spLocks/>
          </p:cNvSpPr>
          <p:nvPr/>
        </p:nvSpPr>
        <p:spPr>
          <a:xfrm>
            <a:off x="500034" y="1285860"/>
            <a:ext cx="8393907" cy="1830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Лекция-концерт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П. И. </a:t>
            </a: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Чайковский: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Shape 35"/>
          <p:cNvSpPr txBox="1">
            <a:spLocks/>
          </p:cNvSpPr>
          <p:nvPr/>
        </p:nvSpPr>
        <p:spPr>
          <a:xfrm>
            <a:off x="428596" y="3500438"/>
            <a:ext cx="8536783" cy="1303734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36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1" i="1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itchFamily="18" charset="0"/>
              </a:rPr>
              <a:t>Альбом воспоминаний</a:t>
            </a:r>
            <a:endParaRPr kumimoji="0" lang="ru-RU" sz="4800" b="1" i="1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57214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CC"/>
                </a:solidFill>
              </a:rPr>
              <a:t>Автор: Козлова Н.Г., преподаватель теоретических дисциплин </a:t>
            </a:r>
          </a:p>
          <a:p>
            <a:pPr algn="ctr"/>
            <a:r>
              <a:rPr lang="ru-RU" sz="2000" dirty="0" smtClean="0">
                <a:solidFill>
                  <a:srgbClr val="FFFFCC"/>
                </a:solidFill>
              </a:rPr>
              <a:t>МБУДО Советская ДШИ г. Советский </a:t>
            </a:r>
            <a:r>
              <a:rPr lang="ru-RU" sz="2000" dirty="0" err="1" smtClean="0">
                <a:solidFill>
                  <a:srgbClr val="FFFFCC"/>
                </a:solidFill>
              </a:rPr>
              <a:t>ХМАО-Югра</a:t>
            </a:r>
            <a:r>
              <a:rPr lang="ru-RU" sz="2000" dirty="0" smtClean="0">
                <a:solidFill>
                  <a:srgbClr val="FFFFCC"/>
                </a:solidFill>
              </a:rPr>
              <a:t> </a:t>
            </a:r>
            <a:endParaRPr lang="ru-RU" sz="20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0" y="636132"/>
            <a:ext cx="8336920" cy="5585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Овал 4"/>
          <p:cNvSpPr/>
          <p:nvPr/>
        </p:nvSpPr>
        <p:spPr>
          <a:xfrm>
            <a:off x="5000628" y="3500438"/>
            <a:ext cx="857256" cy="128588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Картинка 6 из 14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049" y="976301"/>
            <a:ext cx="3811902" cy="490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5.img22.ria.ru/images/22596/49/225964931.jpg"/>
          <p:cNvPicPr>
            <a:picLocks noChangeAspect="1" noChangeArrowheads="1"/>
          </p:cNvPicPr>
          <p:nvPr/>
        </p:nvPicPr>
        <p:blipFill>
          <a:blip r:embed="rId2"/>
          <a:srcRect l="25641" t="11650" r="39102" b="38834"/>
          <a:stretch>
            <a:fillRect/>
          </a:stretch>
        </p:blipFill>
        <p:spPr bwMode="auto">
          <a:xfrm>
            <a:off x="3071802" y="1110512"/>
            <a:ext cx="3000396" cy="4636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28596" y="6000768"/>
            <a:ext cx="822960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Апухтин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и Чайковский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dailyherofor.me/upload/medialibrary/472/472e222037efbf04f17eac990c4b93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0237" y="678649"/>
            <a:ext cx="3643526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401080" cy="92868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eorgia" pitchFamily="18" charset="0"/>
              </a:rPr>
              <a:t>Успенская церковь в г. Клин. 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Сюда любил приходить П.И. Чайковский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20482" name="Picture 2" descr="http://img-fotki.yandex.ru/get/4424/22264419.2e/0_5b1ad_107704df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072362" cy="530427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cs616621.vk.me/v616621322/207f1/JCiaskKWK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571744"/>
            <a:ext cx="573651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://3.bp.blogspot.com/-fTv316E6jTY/VP7Nb6jkOeI/AAAAAAAAF48/Sd2yRgRx_uk/s1600/%D0%9F.%D0%98.%D0%A7%D0%B0%D0%B9%D0%BA%D0%BE%D0%B2%D1%81%D0%BA%D0%B8%D0%B9%2B1863%2B%D0%B3..jpg"/>
          <p:cNvPicPr>
            <a:picLocks noChangeAspect="1" noChangeArrowheads="1"/>
          </p:cNvPicPr>
          <p:nvPr/>
        </p:nvPicPr>
        <p:blipFill>
          <a:blip r:embed="rId3"/>
          <a:srcRect l="10686" t="9644" r="9173" b="27774"/>
          <a:stretch>
            <a:fillRect/>
          </a:stretch>
        </p:blipFill>
        <p:spPr bwMode="auto">
          <a:xfrm>
            <a:off x="214282" y="214290"/>
            <a:ext cx="3786214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6000768"/>
            <a:ext cx="822960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Петербургская консерватория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1\Desktop\Чайковский\моя лекция - 2 вариант\186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571500"/>
            <a:ext cx="4305300" cy="5715000"/>
          </a:xfrm>
          <a:prstGeom prst="rect">
            <a:avLst/>
          </a:prstGeom>
          <a:ln w="6350" cap="sq" cmpd="thickThin">
            <a:solidFill>
              <a:srgbClr val="660033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m.mosconsv.ru/wp-content/uploads/2010/12/Kons_old-1024x754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6000" contrast="4000"/>
          </a:blip>
          <a:srcRect/>
          <a:stretch>
            <a:fillRect/>
          </a:stretch>
        </p:blipFill>
        <p:spPr bwMode="auto">
          <a:xfrm>
            <a:off x="500034" y="1428736"/>
            <a:ext cx="6048266" cy="445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1\Desktop\Чайковский\картинки для презентации\Tchaikovsky,_head-and-shoulders_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52"/>
            <a:ext cx="3347103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6000768"/>
            <a:ext cx="822960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Московская консерватория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Georgia" pitchFamily="18" charset="0"/>
              </a:rPr>
              <a:t>М. Климентова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первая исполнительница партии Татьяны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4643470" cy="5226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utravel.net/uploads/posts/2015-03/1427746571_7524269964_0d15aeb927_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098" y="0"/>
            <a:ext cx="9201098" cy="6858000"/>
          </a:xfrm>
          <a:prstGeom prst="rect">
            <a:avLst/>
          </a:prstGeom>
          <a:noFill/>
        </p:spPr>
      </p:pic>
      <p:pic>
        <p:nvPicPr>
          <p:cNvPr id="4098" name="Picture 2" descr="C:\Users\1\Desktop\Чайковский\картинки для презентации\9800637d082f62567391190ae8a714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438" y="185738"/>
            <a:ext cx="5191125" cy="64865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11823 -0.0525 L -0.29931 -0.1993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Чайковский\картинки для презентации\udmurtia._muzej_chajkovskogo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83168" cy="643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gefter.ru/2013/04/Cambridg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10000"/>
          </a:blip>
          <a:srcRect b="8450"/>
          <a:stretch>
            <a:fillRect/>
          </a:stretch>
        </p:blipFill>
        <p:spPr bwMode="auto">
          <a:xfrm>
            <a:off x="3390158" y="2143116"/>
            <a:ext cx="5520472" cy="3719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5298" name="Picture 2" descr="http://chron.eduhmao.ru/img_4_25_3_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3882542" cy="5715040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6000768"/>
            <a:ext cx="822960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Кембриджский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университет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0244" name="Picture 5" descr="Картинка 57 из 263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Чайковский\картинки для презентации\Tchaikovsky_House-Museum_Sa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411480"/>
            <a:ext cx="8046720" cy="603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605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C:\Users\1\Desktop\Чайковский\картинки для презентации\0_adf0b_a71359d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96307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Чайковский\картинки для презентации\Новая папка\tchaikovsk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28000" cy="576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Чайковский\картинки для презентации\Porträt_des_Komponisten_Pjotr_I._Tschaikowski_(1840-189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36" y="428604"/>
            <a:ext cx="4644553" cy="596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artgraphic.tor.su/artistic/rama/magazin-ram/ramka-fot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72743" y="841687"/>
            <a:ext cx="6746213" cy="5286412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357818" y="2928934"/>
            <a:ext cx="3571900" cy="32861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Последний портрет композитора. 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Написан в 1893 году художником Н.Кузнецовым. 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  </a:t>
            </a:r>
          </a:p>
          <a:p>
            <a:pPr algn="just"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1\Desktop\Чайковский\картинки для презентации\Новая папка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74" y="357166"/>
            <a:ext cx="7620053" cy="5715040"/>
          </a:xfrm>
          <a:prstGeom prst="rect">
            <a:avLst/>
          </a:prstGeom>
          <a:ln w="38100" cap="sq">
            <a:solidFill>
              <a:srgbClr val="FFFF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C:\Users\1\Desktop\Чайковский\моя лекция - 2 вариант\92506877_63326832_250pxTchaikovsky_Signa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6072206"/>
            <a:ext cx="2634910" cy="6429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www.classicalmusicnews.ru/wp-content/uploads/2014/09/Pamyatnik-P.I.-CHaykovskomu-v-Kli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546" y="357166"/>
            <a:ext cx="7264908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6000768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В доме-усадьбе в Клину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иллюстраций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tchaikovsky-house-museum.ru/petr/skr003.shtml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commons.wikimedia.org/wiki/Category:Pyotr_Ilyich_Tchaikovsky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ria.ru/photolents/20100425/225970720.html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chaikovskiyonline.blogspot.ru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http://tchaikovskyhome.ru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usic-fantasy.ru/files/gallery/chaykovskiy-foto-s-semiey-1848.jpg"/>
          <p:cNvPicPr>
            <a:picLocks noChangeAspect="1" noChangeArrowheads="1"/>
          </p:cNvPicPr>
          <p:nvPr/>
        </p:nvPicPr>
        <p:blipFill>
          <a:blip r:embed="rId2"/>
          <a:srcRect t="17966" b="10695"/>
          <a:stretch>
            <a:fillRect/>
          </a:stretch>
        </p:blipFill>
        <p:spPr bwMode="auto">
          <a:xfrm>
            <a:off x="1194438" y="171355"/>
            <a:ext cx="6878023" cy="640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z-article.ru/images/durbahf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928670"/>
            <a:ext cx="3846376" cy="5005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6" name="Picture 10" descr="http://kozhinart.com/usrdata/flash/rama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24000" contrast="-36000"/>
          </a:blip>
          <a:srcRect/>
          <a:stretch>
            <a:fillRect/>
          </a:stretch>
        </p:blipFill>
        <p:spPr bwMode="auto">
          <a:xfrm rot="5400000">
            <a:off x="1785917" y="1252534"/>
            <a:ext cx="5572167" cy="4352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g0.liveinternet.ru/images/attach/c/4/79/162/79162612_large_0_3539b_94bfb24b_6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4579" y="357166"/>
            <a:ext cx="4214842" cy="5308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571472" y="5715016"/>
            <a:ext cx="8072494" cy="681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Рояль в Воткинске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На нём П.И.Чайковский учился играть в детстве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storya.ru/imagens/map/europe1810.gif"/>
          <p:cNvPicPr>
            <a:picLocks noChangeAspect="1" noChangeArrowheads="1"/>
          </p:cNvPicPr>
          <p:nvPr/>
        </p:nvPicPr>
        <p:blipFill>
          <a:blip r:embed="rId2"/>
          <a:srcRect t="2420" b="18265"/>
          <a:stretch>
            <a:fillRect/>
          </a:stretch>
        </p:blipFill>
        <p:spPr bwMode="auto">
          <a:xfrm>
            <a:off x="0" y="112713"/>
            <a:ext cx="9131300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6-конечная звезда 2"/>
          <p:cNvSpPr/>
          <p:nvPr/>
        </p:nvSpPr>
        <p:spPr>
          <a:xfrm>
            <a:off x="4714875" y="2071688"/>
            <a:ext cx="1143000" cy="12858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16-конечная звезда 3"/>
          <p:cNvSpPr/>
          <p:nvPr/>
        </p:nvSpPr>
        <p:spPr>
          <a:xfrm>
            <a:off x="1785938" y="4857750"/>
            <a:ext cx="1143000" cy="12858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16-конечная звезда 4"/>
          <p:cNvSpPr/>
          <p:nvPr/>
        </p:nvSpPr>
        <p:spPr>
          <a:xfrm>
            <a:off x="4786313" y="4000500"/>
            <a:ext cx="1143000" cy="12858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16-конечная звезда 5"/>
          <p:cNvSpPr/>
          <p:nvPr/>
        </p:nvSpPr>
        <p:spPr>
          <a:xfrm>
            <a:off x="1500188" y="1643063"/>
            <a:ext cx="1143000" cy="12858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16-конечная звезда 6"/>
          <p:cNvSpPr/>
          <p:nvPr/>
        </p:nvSpPr>
        <p:spPr>
          <a:xfrm>
            <a:off x="3714750" y="3286125"/>
            <a:ext cx="1143000" cy="12858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16-конечная звезда 7"/>
          <p:cNvSpPr/>
          <p:nvPr/>
        </p:nvSpPr>
        <p:spPr>
          <a:xfrm>
            <a:off x="3214688" y="1928813"/>
            <a:ext cx="1143000" cy="12858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16-конечная звезда 8"/>
          <p:cNvSpPr/>
          <p:nvPr/>
        </p:nvSpPr>
        <p:spPr>
          <a:xfrm>
            <a:off x="428625" y="4143375"/>
            <a:ext cx="1143000" cy="12858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16-конечная звезда 9"/>
          <p:cNvSpPr/>
          <p:nvPr/>
        </p:nvSpPr>
        <p:spPr>
          <a:xfrm>
            <a:off x="5786438" y="3286125"/>
            <a:ext cx="1143000" cy="12858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16-конечная звезда 10"/>
          <p:cNvSpPr/>
          <p:nvPr/>
        </p:nvSpPr>
        <p:spPr>
          <a:xfrm>
            <a:off x="3714750" y="857250"/>
            <a:ext cx="1143000" cy="12858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16-конечная звезда 11"/>
          <p:cNvSpPr/>
          <p:nvPr/>
        </p:nvSpPr>
        <p:spPr>
          <a:xfrm>
            <a:off x="3929063" y="4714875"/>
            <a:ext cx="1143000" cy="12858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5958" name="Picture 6" descr="http://natalyagurkina.ucoz.ua/_fr/1/3446064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22000" contrast="-22000"/>
          </a:blip>
          <a:srcRect r="48571" b="-5883"/>
          <a:stretch>
            <a:fillRect/>
          </a:stretch>
        </p:blipFill>
        <p:spPr bwMode="auto">
          <a:xfrm>
            <a:off x="1500166" y="278605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500"/>
                            </p:stCondLst>
                            <p:childTnLst>
                              <p:par>
                                <p:cTn id="65" presetID="43" presetClass="exit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300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Users\1\Desktop\Чайковский\картинки для презентации\maxresdefault.jpg"/>
          <p:cNvPicPr>
            <a:picLocks noChangeAspect="1" noChangeArrowheads="1"/>
          </p:cNvPicPr>
          <p:nvPr/>
        </p:nvPicPr>
        <p:blipFill>
          <a:blip r:embed="rId2"/>
          <a:srcRect l="8061"/>
          <a:stretch>
            <a:fillRect/>
          </a:stretch>
        </p:blipFill>
        <p:spPr bwMode="auto">
          <a:xfrm>
            <a:off x="214282" y="1857364"/>
            <a:ext cx="6000760" cy="462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://lib.rus.ec/i/9/458209/image25.jpg"/>
          <p:cNvPicPr>
            <a:picLocks noChangeAspect="1" noChangeArrowheads="1"/>
          </p:cNvPicPr>
          <p:nvPr/>
        </p:nvPicPr>
        <p:blipFill>
          <a:blip r:embed="rId3"/>
          <a:srcRect b="12668"/>
          <a:stretch>
            <a:fillRect/>
          </a:stretch>
        </p:blipFill>
        <p:spPr bwMode="auto">
          <a:xfrm>
            <a:off x="5929322" y="214290"/>
            <a:ext cx="2928926" cy="4500594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0" y="892951"/>
            <a:ext cx="7770621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1\Desktop\Чайковский\картинки для презентации\Новая папка\0_80313_29f7bf3b_L.jpg"/>
          <p:cNvPicPr>
            <a:picLocks noChangeAspect="1" noChangeArrowheads="1"/>
          </p:cNvPicPr>
          <p:nvPr/>
        </p:nvPicPr>
        <p:blipFill>
          <a:blip r:embed="rId2"/>
          <a:srcRect b="8255"/>
          <a:stretch>
            <a:fillRect/>
          </a:stretch>
        </p:blipFill>
        <p:spPr bwMode="auto">
          <a:xfrm>
            <a:off x="1953213" y="464323"/>
            <a:ext cx="5237575" cy="5929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</TotalTime>
  <Words>87</Words>
  <Application>Microsoft Office PowerPoint</Application>
  <PresentationFormat>Экран (4:3)</PresentationFormat>
  <Paragraphs>24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Успенская церковь в г. Клин.  Сюда любил приходить П.И. Чайковский</vt:lpstr>
      <vt:lpstr>Слайд 15</vt:lpstr>
      <vt:lpstr>Слайд 16</vt:lpstr>
      <vt:lpstr>Слайд 17</vt:lpstr>
      <vt:lpstr>М. Климентова первая исполнительница партии Татьяны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Источники иллюстраций</vt:lpstr>
    </vt:vector>
  </TitlesOfParts>
  <Company>SCH108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TATIYANAB</dc:creator>
  <cp:lastModifiedBy>1</cp:lastModifiedBy>
  <cp:revision>223</cp:revision>
  <dcterms:created xsi:type="dcterms:W3CDTF">2010-03-15T11:19:08Z</dcterms:created>
  <dcterms:modified xsi:type="dcterms:W3CDTF">2018-01-16T11:23:53Z</dcterms:modified>
</cp:coreProperties>
</file>