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80" r:id="rId19"/>
    <p:sldId id="281" r:id="rId20"/>
    <p:sldId id="282" r:id="rId21"/>
    <p:sldId id="283" r:id="rId22"/>
    <p:sldId id="286" r:id="rId23"/>
    <p:sldId id="287" r:id="rId24"/>
    <p:sldId id="288" r:id="rId25"/>
    <p:sldId id="289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0" r:id="rId34"/>
    <p:sldId id="302" r:id="rId35"/>
    <p:sldId id="303" r:id="rId36"/>
    <p:sldId id="30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Праздник алфавита</a:t>
            </a:r>
            <a:br>
              <a:rPr lang="ru-RU" b="1" dirty="0" smtClean="0"/>
            </a:br>
            <a:r>
              <a:rPr lang="ru-RU" b="1" dirty="0" smtClean="0"/>
              <a:t>«Путешествие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</a:t>
            </a:r>
            <a:r>
              <a:rPr lang="ru-RU" b="1" dirty="0" err="1" smtClean="0"/>
              <a:t>срану</a:t>
            </a:r>
            <a:r>
              <a:rPr lang="ru-RU" b="1" dirty="0" smtClean="0"/>
              <a:t> </a:t>
            </a:r>
            <a:r>
              <a:rPr lang="en-US" b="1" dirty="0" smtClean="0"/>
              <a:t>Letter Land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/>
              <a:t>2 класс </a:t>
            </a:r>
            <a:br>
              <a:rPr lang="ru-RU" b="1" dirty="0" smtClean="0"/>
            </a:br>
            <a:r>
              <a:rPr lang="ru-RU" b="1" dirty="0" smtClean="0"/>
              <a:t>УМК «</a:t>
            </a:r>
            <a:r>
              <a:rPr lang="en-US" b="1" dirty="0" smtClean="0"/>
              <a:t>FORWARD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r"/>
            <a:r>
              <a:rPr lang="ru-RU" i="1" dirty="0" err="1" smtClean="0">
                <a:solidFill>
                  <a:schemeClr val="tx1"/>
                </a:solidFill>
              </a:rPr>
              <a:t>Садикова</a:t>
            </a:r>
            <a:r>
              <a:rPr lang="ru-RU" i="1" dirty="0" smtClean="0">
                <a:solidFill>
                  <a:schemeClr val="tx1"/>
                </a:solidFill>
              </a:rPr>
              <a:t> Е.А.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МОУ «СОШ №10»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г. Печора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759325" cy="4314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0_73e9d_ae41bac4_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968552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8" name="Содержимое 7" descr="1314076168_fa3bd3ca1e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973313" cy="3727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5" name="Содержимое 4" descr="1-klass-chislo_10_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827584" y="1196752"/>
            <a:ext cx="7731949" cy="525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369c3aa07b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65156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lar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6" b="15045"/>
          <a:stretch>
            <a:fillRect/>
          </a:stretch>
        </p:blipFill>
        <p:spPr>
          <a:xfrm>
            <a:off x="1115616" y="1412776"/>
            <a:ext cx="677355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2e1ax_default_entry_gus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043608" y="1196752"/>
            <a:ext cx="7170000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7584" y="1268760"/>
            <a:ext cx="7308944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6" name="Содержимое 5" descr="53719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5" name="Содержимое 4" descr="f358b3ac811c1482feddf38ee24a6ba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43608" y="1340768"/>
            <a:ext cx="67996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ELEPHANT</a:t>
            </a:r>
            <a:endParaRPr lang="ru-RU" sz="4800" dirty="0"/>
          </a:p>
        </p:txBody>
      </p:sp>
      <p:pic>
        <p:nvPicPr>
          <p:cNvPr id="4" name="Рисунок 3" descr="8709547558_16a3045867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686" y="1772816"/>
            <a:ext cx="501322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CROCODILE</a:t>
            </a:r>
            <a:endParaRPr lang="ru-RU" sz="4800" dirty="0"/>
          </a:p>
        </p:txBody>
      </p:sp>
      <p:pic>
        <p:nvPicPr>
          <p:cNvPr id="5" name="Рисунок 4" descr="mota.ru_2016021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5980156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		</a:t>
            </a:r>
            <a:r>
              <a:rPr lang="en-US" sz="6000" dirty="0" smtClean="0"/>
              <a:t>monkey</a:t>
            </a:r>
            <a:endParaRPr lang="ru-RU" sz="6000" dirty="0"/>
          </a:p>
        </p:txBody>
      </p:sp>
      <p:pic>
        <p:nvPicPr>
          <p:cNvPr id="6" name="Рисунок 5" descr="1422175965_408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5640288" cy="423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		</a:t>
            </a:r>
            <a:r>
              <a:rPr lang="en-US" sz="6000" dirty="0" smtClean="0"/>
              <a:t>donkey</a:t>
            </a:r>
            <a:endParaRPr lang="ru-RU" sz="6000" dirty="0"/>
          </a:p>
        </p:txBody>
      </p:sp>
      <p:pic>
        <p:nvPicPr>
          <p:cNvPr id="5" name="Рисунок 4" descr="moskva-osliki_61650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124744"/>
            <a:ext cx="46291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		DOLPHIN</a:t>
            </a:r>
            <a:endParaRPr lang="ru-RU" sz="6000" dirty="0"/>
          </a:p>
        </p:txBody>
      </p:sp>
      <p:pic>
        <p:nvPicPr>
          <p:cNvPr id="6" name="Рисунок 5" descr="cbe0394c03dba7e91391ae5f49dbc30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907704" y="1988840"/>
            <a:ext cx="5466184" cy="409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Spell!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		LEOPARD</a:t>
            </a:r>
            <a:endParaRPr lang="ru-RU" sz="6000" dirty="0"/>
          </a:p>
        </p:txBody>
      </p:sp>
      <p:pic>
        <p:nvPicPr>
          <p:cNvPr id="5" name="Рисунок 4" descr="oAFmR0Zko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5749506" cy="357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87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996"/>
            <a:ext cx="9144000" cy="6096000"/>
          </a:xfrm>
          <a:prstGeom prst="rect">
            <a:avLst/>
          </a:prstGeom>
        </p:spPr>
      </p:pic>
      <p:pic>
        <p:nvPicPr>
          <p:cNvPr id="14" name="Содержимое 13" descr="Hamleys Iconic Bu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74180"/>
            <a:ext cx="9144000" cy="6096000"/>
          </a:xfrm>
        </p:spPr>
      </p:pic>
      <p:pic>
        <p:nvPicPr>
          <p:cNvPr id="15" name="Рисунок 14" descr="mag22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robot		bus		Barbie		flag</a:t>
            </a:r>
            <a:endParaRPr lang="ru-RU" sz="3600" b="1" dirty="0"/>
          </a:p>
        </p:txBody>
      </p:sp>
      <p:pic>
        <p:nvPicPr>
          <p:cNvPr id="4" name="Рисунок 3" descr="af7fbd8a72df15059347cfe2bcb533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20500465">
            <a:off x="1331640" y="1412776"/>
            <a:ext cx="3821410" cy="2598559"/>
          </a:xfrm>
          <a:prstGeom prst="rect">
            <a:avLst/>
          </a:prstGeom>
        </p:spPr>
      </p:pic>
      <p:pic>
        <p:nvPicPr>
          <p:cNvPr id="5" name="Рисунок 4" descr="588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01"/>
          <a:stretch>
            <a:fillRect/>
          </a:stretch>
        </p:blipFill>
        <p:spPr>
          <a:xfrm>
            <a:off x="5724128" y="1412776"/>
            <a:ext cx="2929508" cy="2572093"/>
          </a:xfrm>
          <a:prstGeom prst="rect">
            <a:avLst/>
          </a:prstGeom>
        </p:spPr>
      </p:pic>
      <p:pic>
        <p:nvPicPr>
          <p:cNvPr id="6" name="Рисунок 5" descr="98512-barbie-barbie-1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600000">
            <a:off x="467544" y="1988840"/>
            <a:ext cx="1745540" cy="4005064"/>
          </a:xfrm>
          <a:prstGeom prst="rect">
            <a:avLst/>
          </a:prstGeom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284985"/>
            <a:ext cx="2826255" cy="357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book		cat		fox		fish</a:t>
            </a:r>
            <a:endParaRPr lang="ru-RU" sz="3600" b="1" dirty="0"/>
          </a:p>
        </p:txBody>
      </p:sp>
      <p:pic>
        <p:nvPicPr>
          <p:cNvPr id="4" name="Рисунок 3" descr="1261039301622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700808"/>
            <a:ext cx="3304282" cy="3304282"/>
          </a:xfrm>
          <a:prstGeom prst="rect">
            <a:avLst/>
          </a:prstGeom>
        </p:spPr>
      </p:pic>
      <p:pic>
        <p:nvPicPr>
          <p:cNvPr id="5" name="Рисунок 4" descr="basik4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10000"/>
          </a:blip>
          <a:stretch>
            <a:fillRect/>
          </a:stretch>
        </p:blipFill>
        <p:spPr>
          <a:xfrm>
            <a:off x="6333554" y="1988840"/>
            <a:ext cx="2810446" cy="3113485"/>
          </a:xfrm>
          <a:prstGeom prst="rect">
            <a:avLst/>
          </a:prstGeom>
        </p:spPr>
      </p:pic>
      <p:pic>
        <p:nvPicPr>
          <p:cNvPr id="7" name="Рисунок 6" descr="syvenirka_c6def061fea89c44643c9799a032924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 b="9051"/>
          <a:stretch>
            <a:fillRect/>
          </a:stretch>
        </p:blipFill>
        <p:spPr>
          <a:xfrm>
            <a:off x="0" y="1988840"/>
            <a:ext cx="2470216" cy="2946852"/>
          </a:xfrm>
          <a:prstGeom prst="rect">
            <a:avLst/>
          </a:prstGeom>
        </p:spPr>
      </p:pic>
      <p:pic>
        <p:nvPicPr>
          <p:cNvPr id="8" name="Рисунок 7" descr="green-cartoon-orange-free-books-book-thick-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49080"/>
            <a:ext cx="2471936" cy="2417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orange	  yoghurt		jam		egg</a:t>
            </a:r>
            <a:endParaRPr lang="ru-RU" sz="3600" b="1" dirty="0"/>
          </a:p>
        </p:txBody>
      </p:sp>
      <p:pic>
        <p:nvPicPr>
          <p:cNvPr id="4" name="Рисунок 3" descr="13892210-Illustration-of-a-jam-jar-Stock-Vector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89040"/>
            <a:ext cx="2219316" cy="2798362"/>
          </a:xfrm>
          <a:prstGeom prst="rect">
            <a:avLst/>
          </a:prstGeom>
        </p:spPr>
      </p:pic>
      <p:pic>
        <p:nvPicPr>
          <p:cNvPr id="5" name="Рисунок 4" descr="Food_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060848"/>
            <a:ext cx="2689448" cy="2689448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779912" y="2996952"/>
            <a:ext cx="1977181" cy="2972685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21600000">
            <a:off x="1475656" y="1700808"/>
            <a:ext cx="27432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ice-cream	  nut		tea		apple	</a:t>
            </a:r>
            <a:endParaRPr lang="ru-RU" sz="3600" b="1" dirty="0"/>
          </a:p>
        </p:txBody>
      </p:sp>
      <p:pic>
        <p:nvPicPr>
          <p:cNvPr id="5" name="Рисунок 4" descr="ice_cream_PNG50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484784"/>
            <a:ext cx="1509824" cy="3573016"/>
          </a:xfrm>
          <a:prstGeom prst="rect">
            <a:avLst/>
          </a:prstGeom>
        </p:spPr>
      </p:pic>
      <p:pic>
        <p:nvPicPr>
          <p:cNvPr id="6" name="Рисунок 5" descr="akbar-green-tea-emerald-large-leaf-in-pack-100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916832"/>
            <a:ext cx="2381250" cy="2381250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437112"/>
            <a:ext cx="3076575" cy="2047875"/>
          </a:xfrm>
          <a:prstGeom prst="rect">
            <a:avLst/>
          </a:prstGeom>
        </p:spPr>
      </p:pic>
      <p:pic>
        <p:nvPicPr>
          <p:cNvPr id="8" name="Рисунок 7" descr="6ip5kp6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060848"/>
            <a:ext cx="2846434" cy="258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4400" b="1" dirty="0" err="1" smtClean="0"/>
              <a:t>braez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jaesn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nep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atb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eeb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tah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zebra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jeans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pen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bat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bee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hat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obok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abto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pleap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taspm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ouseh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	</a:t>
            </a:r>
            <a:r>
              <a:rPr lang="en-US" sz="4400" b="1" dirty="0" err="1" smtClean="0"/>
              <a:t>moues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book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boat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apple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stamp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house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mouse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466728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USA</a:t>
            </a:r>
          </a:p>
          <a:p>
            <a:pPr>
              <a:buNone/>
            </a:pPr>
            <a:r>
              <a:rPr lang="en-US" sz="4400" b="1" dirty="0" smtClean="0"/>
              <a:t>Great Britain</a:t>
            </a:r>
          </a:p>
          <a:p>
            <a:pPr>
              <a:buNone/>
            </a:pPr>
            <a:r>
              <a:rPr lang="en-US" sz="4400" b="1" dirty="0" smtClean="0"/>
              <a:t>Canada</a:t>
            </a:r>
          </a:p>
          <a:p>
            <a:pPr>
              <a:buNone/>
            </a:pPr>
            <a:r>
              <a:rPr lang="en-US" sz="4400" b="1" dirty="0" smtClean="0"/>
              <a:t>Australia</a:t>
            </a:r>
          </a:p>
          <a:p>
            <a:pPr>
              <a:buNone/>
            </a:pPr>
            <a:r>
              <a:rPr lang="en-US" sz="4400" b="1" dirty="0" smtClean="0"/>
              <a:t>New Zealand </a:t>
            </a:r>
          </a:p>
          <a:p>
            <a:pPr>
              <a:buNone/>
            </a:pPr>
            <a:r>
              <a:rPr lang="en-US" sz="4400" b="1" dirty="0" smtClean="0"/>
              <a:t>Russia</a:t>
            </a:r>
            <a:endParaRPr lang="ru-RU" sz="4400" b="1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2018258" cy="1009129"/>
          </a:xfrm>
        </p:spPr>
      </p:pic>
      <p:pic>
        <p:nvPicPr>
          <p:cNvPr id="6" name="Рисунок 5" descr="422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08720"/>
            <a:ext cx="1867004" cy="1341909"/>
          </a:xfrm>
          <a:prstGeom prst="rect">
            <a:avLst/>
          </a:prstGeom>
        </p:spPr>
      </p:pic>
      <p:pic>
        <p:nvPicPr>
          <p:cNvPr id="7" name="Рисунок 6" descr="austral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348880"/>
            <a:ext cx="2411760" cy="1144812"/>
          </a:xfrm>
          <a:prstGeom prst="rect">
            <a:avLst/>
          </a:prstGeom>
        </p:spPr>
      </p:pic>
      <p:pic>
        <p:nvPicPr>
          <p:cNvPr id="8" name="Рисунок 7" descr="Flag_of_the_United_States_Recolo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635896" y="3861048"/>
            <a:ext cx="2339752" cy="1231879"/>
          </a:xfrm>
          <a:prstGeom prst="rect">
            <a:avLst/>
          </a:prstGeom>
        </p:spPr>
      </p:pic>
      <p:pic>
        <p:nvPicPr>
          <p:cNvPr id="9" name="Рисунок 8" descr="Flag Russ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636912"/>
            <a:ext cx="1979712" cy="1320926"/>
          </a:xfrm>
          <a:prstGeom prst="rect">
            <a:avLst/>
          </a:prstGeom>
        </p:spPr>
      </p:pic>
      <p:pic>
        <p:nvPicPr>
          <p:cNvPr id="10" name="Рисунок 9" descr="new zealand fla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869088"/>
            <a:ext cx="1906158" cy="1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466728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Great Britain</a:t>
            </a:r>
          </a:p>
          <a:p>
            <a:pPr>
              <a:buNone/>
            </a:pPr>
            <a:r>
              <a:rPr lang="en-US" sz="4400" b="1" dirty="0" smtClean="0"/>
              <a:t>Canada</a:t>
            </a:r>
          </a:p>
          <a:p>
            <a:pPr>
              <a:buNone/>
            </a:pPr>
            <a:r>
              <a:rPr lang="en-US" sz="4400" b="1" dirty="0" smtClean="0"/>
              <a:t>New Zealand </a:t>
            </a:r>
          </a:p>
          <a:p>
            <a:pPr>
              <a:buNone/>
            </a:pPr>
            <a:r>
              <a:rPr lang="en-US" sz="4400" b="1" dirty="0" smtClean="0"/>
              <a:t>Russia</a:t>
            </a:r>
          </a:p>
          <a:p>
            <a:pPr>
              <a:buNone/>
            </a:pPr>
            <a:r>
              <a:rPr lang="en-US" sz="4400" b="1" dirty="0" smtClean="0"/>
              <a:t>USA</a:t>
            </a:r>
          </a:p>
          <a:p>
            <a:pPr>
              <a:buNone/>
            </a:pPr>
            <a:r>
              <a:rPr lang="en-US" sz="4400" b="1" dirty="0" smtClean="0"/>
              <a:t>Australia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endParaRPr lang="ru-RU" sz="4400" b="1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4221088"/>
            <a:ext cx="2018258" cy="1009129"/>
          </a:xfrm>
        </p:spPr>
      </p:pic>
      <p:pic>
        <p:nvPicPr>
          <p:cNvPr id="6" name="Рисунок 5" descr="422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24944"/>
            <a:ext cx="1867004" cy="1341909"/>
          </a:xfrm>
          <a:prstGeom prst="rect">
            <a:avLst/>
          </a:prstGeom>
        </p:spPr>
      </p:pic>
      <p:pic>
        <p:nvPicPr>
          <p:cNvPr id="7" name="Рисунок 6" descr="austral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908720"/>
            <a:ext cx="2411760" cy="1144812"/>
          </a:xfrm>
          <a:prstGeom prst="rect">
            <a:avLst/>
          </a:prstGeom>
        </p:spPr>
      </p:pic>
      <p:pic>
        <p:nvPicPr>
          <p:cNvPr id="8" name="Рисунок 7" descr="Flag_of_the_United_States_Recolo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995936" y="2492896"/>
            <a:ext cx="2339752" cy="1231879"/>
          </a:xfrm>
          <a:prstGeom prst="rect">
            <a:avLst/>
          </a:prstGeom>
        </p:spPr>
      </p:pic>
      <p:pic>
        <p:nvPicPr>
          <p:cNvPr id="9" name="Рисунок 8" descr="Flag Russ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052736"/>
            <a:ext cx="1979712" cy="1320926"/>
          </a:xfrm>
          <a:prstGeom prst="rect">
            <a:avLst/>
          </a:prstGeom>
        </p:spPr>
      </p:pic>
      <p:pic>
        <p:nvPicPr>
          <p:cNvPr id="10" name="Рисунок 9" descr="new zealand fla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869088"/>
            <a:ext cx="1906158" cy="1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Letter Land</a:t>
            </a:r>
            <a:endParaRPr lang="ru-RU" b="1" i="1" dirty="0"/>
          </a:p>
        </p:txBody>
      </p:sp>
      <p:pic>
        <p:nvPicPr>
          <p:cNvPr id="4" name="Содержимое 3" descr="house-red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220072" y="548680"/>
            <a:ext cx="3516982" cy="3446642"/>
          </a:xfrm>
        </p:spPr>
      </p:pic>
      <p:pic>
        <p:nvPicPr>
          <p:cNvPr id="5" name="Рисунок 4" descr="real-estate-155524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3920480" cy="3500429"/>
          </a:xfrm>
          <a:prstGeom prst="rect">
            <a:avLst/>
          </a:prstGeom>
        </p:spPr>
      </p:pic>
      <p:pic>
        <p:nvPicPr>
          <p:cNvPr id="6" name="Рисунок 5" descr="Anonymous_Architetto_--_Casa_verde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95536" y="476672"/>
            <a:ext cx="2996952" cy="2996952"/>
          </a:xfrm>
          <a:prstGeom prst="rect">
            <a:avLst/>
          </a:prstGeom>
        </p:spPr>
      </p:pic>
      <p:pic>
        <p:nvPicPr>
          <p:cNvPr id="7" name="Рисунок 6" descr="eco02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5508104" y="4174015"/>
            <a:ext cx="3273152" cy="268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Совместите букву и звук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124744"/>
            <a:ext cx="4474840" cy="540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Bb			[d]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Ll</a:t>
            </a:r>
            <a:r>
              <a:rPr lang="en-US" sz="3600" b="1" dirty="0" smtClean="0">
                <a:solidFill>
                  <a:srgbClr val="C00000"/>
                </a:solidFill>
              </a:rPr>
              <a:t>			[p]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Dd</a:t>
            </a:r>
            <a:r>
              <a:rPr lang="en-US" sz="3600" b="1" dirty="0" smtClean="0">
                <a:solidFill>
                  <a:srgbClr val="C00000"/>
                </a:solidFill>
              </a:rPr>
              <a:t>			[b]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Ff			[l]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Pp			[f]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Mm		[s]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Ss			[m]	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Совместите букву и звук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124744"/>
            <a:ext cx="4474840" cy="5400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Kk</a:t>
            </a:r>
            <a:r>
              <a:rPr lang="en-US" sz="3600" b="1" dirty="0" smtClean="0">
                <a:solidFill>
                  <a:srgbClr val="C00000"/>
                </a:solidFill>
              </a:rPr>
              <a:t>			[n]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Rr</a:t>
            </a:r>
            <a:r>
              <a:rPr lang="en-US" sz="3600" b="1" dirty="0" smtClean="0">
                <a:solidFill>
                  <a:srgbClr val="C00000"/>
                </a:solidFill>
              </a:rPr>
              <a:t>			[p]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Nn</a:t>
            </a:r>
            <a:r>
              <a:rPr lang="en-US" sz="3600" b="1" dirty="0" smtClean="0">
                <a:solidFill>
                  <a:srgbClr val="C00000"/>
                </a:solidFill>
              </a:rPr>
              <a:t>			[r]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Pp			[k]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Hh</a:t>
            </a:r>
            <a:r>
              <a:rPr lang="en-US" sz="3600" b="1" dirty="0" smtClean="0">
                <a:solidFill>
                  <a:srgbClr val="C00000"/>
                </a:solidFill>
              </a:rPr>
              <a:t>			[b]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Bb			[t]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Tt</a:t>
            </a:r>
            <a:r>
              <a:rPr lang="en-US" sz="3600" b="1" dirty="0" smtClean="0">
                <a:solidFill>
                  <a:srgbClr val="C00000"/>
                </a:solidFill>
              </a:rPr>
              <a:t>			[h]	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4" name="Содержимое 3" descr="0_de1e2_703bbaf1_or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11560" y="1412776"/>
            <a:ext cx="7826882" cy="4076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Count! </a:t>
            </a:r>
            <a:r>
              <a:rPr lang="ru-RU" b="1" i="1" dirty="0" smtClean="0"/>
              <a:t>Сосчитай!</a:t>
            </a:r>
            <a:endParaRPr lang="ru-RU" b="1" i="1" dirty="0"/>
          </a:p>
        </p:txBody>
      </p:sp>
      <p:pic>
        <p:nvPicPr>
          <p:cNvPr id="5" name="Содержимое 4" descr="image_560308120047125217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158270" cy="4126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123</Words>
  <Application>Microsoft Office PowerPoint</Application>
  <PresentationFormat>Экран (4:3)</PresentationFormat>
  <Paragraphs>86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Праздник алфавита «Путешествие  в срану Letter Land»  2 класс  УМК «FORWARD»</vt:lpstr>
      <vt:lpstr>Слайд 2</vt:lpstr>
      <vt:lpstr>Слайд 3</vt:lpstr>
      <vt:lpstr>Letter Land</vt:lpstr>
      <vt:lpstr>Совместите букву и звук</vt:lpstr>
      <vt:lpstr>Совместите букву и звук</vt:lpstr>
      <vt:lpstr>Слайд 7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Count! Сосчитай!</vt:lpstr>
      <vt:lpstr>Spell!</vt:lpstr>
      <vt:lpstr>Spell!</vt:lpstr>
      <vt:lpstr>Spell!</vt:lpstr>
      <vt:lpstr>Spell!</vt:lpstr>
      <vt:lpstr>Spell!</vt:lpstr>
      <vt:lpstr>Spell!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алфавита «Путешествие  в срану Letter Land»  2 класс  УМК «FORWARD»</dc:title>
  <dc:creator>210</dc:creator>
  <cp:lastModifiedBy>210</cp:lastModifiedBy>
  <cp:revision>34</cp:revision>
  <dcterms:created xsi:type="dcterms:W3CDTF">2016-10-25T17:00:54Z</dcterms:created>
  <dcterms:modified xsi:type="dcterms:W3CDTF">2018-01-15T09:59:24Z</dcterms:modified>
</cp:coreProperties>
</file>