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7883A-9BF3-4162-B294-E47F738CDBA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933093D3-6B52-4656-9FD0-2F54568105F6}">
      <dgm:prSet phldrT="[Текст]"/>
      <dgm:spPr/>
      <dgm:t>
        <a:bodyPr/>
        <a:lstStyle/>
        <a:p>
          <a:r>
            <a:rPr lang="ru-RU" dirty="0" smtClean="0"/>
            <a:t>личностные</a:t>
          </a:r>
          <a:endParaRPr lang="ru-RU" dirty="0"/>
        </a:p>
      </dgm:t>
    </dgm:pt>
    <dgm:pt modelId="{BCF429A5-C754-48BB-905A-86A9E550E698}" type="parTrans" cxnId="{E3BAD0FE-A411-4B9F-97F8-E3AA35424EF8}">
      <dgm:prSet/>
      <dgm:spPr/>
    </dgm:pt>
    <dgm:pt modelId="{EF3AFAB3-0886-4E55-9204-F99C6BADBFE7}" type="sibTrans" cxnId="{E3BAD0FE-A411-4B9F-97F8-E3AA35424EF8}">
      <dgm:prSet/>
      <dgm:spPr/>
    </dgm:pt>
    <dgm:pt modelId="{9A060DF2-5CFB-4E86-A353-F4678B43F49D}">
      <dgm:prSet phldrT="[Текст]"/>
      <dgm:spPr/>
      <dgm:t>
        <a:bodyPr/>
        <a:lstStyle/>
        <a:p>
          <a:r>
            <a:rPr lang="ru-RU" dirty="0" smtClean="0"/>
            <a:t>познавательные</a:t>
          </a:r>
          <a:endParaRPr lang="ru-RU" dirty="0"/>
        </a:p>
      </dgm:t>
    </dgm:pt>
    <dgm:pt modelId="{4C16EAF2-5820-43AF-96B1-86AD015C8C7D}" type="parTrans" cxnId="{D57F13B0-F585-4DD0-81BB-9514F4B096D2}">
      <dgm:prSet/>
      <dgm:spPr/>
    </dgm:pt>
    <dgm:pt modelId="{71070711-0EFA-4ED7-BE69-5AA896F6C446}" type="sibTrans" cxnId="{D57F13B0-F585-4DD0-81BB-9514F4B096D2}">
      <dgm:prSet/>
      <dgm:spPr/>
    </dgm:pt>
    <dgm:pt modelId="{64704197-8D9D-4DA1-B526-0AAC7043DAFF}">
      <dgm:prSet phldrT="[Текст]"/>
      <dgm:spPr/>
      <dgm:t>
        <a:bodyPr/>
        <a:lstStyle/>
        <a:p>
          <a:r>
            <a:rPr lang="ru-RU" dirty="0" smtClean="0"/>
            <a:t>регулятивные</a:t>
          </a:r>
          <a:endParaRPr lang="ru-RU" dirty="0"/>
        </a:p>
      </dgm:t>
    </dgm:pt>
    <dgm:pt modelId="{5D5DA02B-1D0C-4C18-857D-4CF98FE5D736}" type="parTrans" cxnId="{90269B38-CE6D-4DB3-8D1A-83C32A2A26D4}">
      <dgm:prSet/>
      <dgm:spPr/>
    </dgm:pt>
    <dgm:pt modelId="{2D21F110-6077-4214-A8F1-7DF1BA5050CA}" type="sibTrans" cxnId="{90269B38-CE6D-4DB3-8D1A-83C32A2A26D4}">
      <dgm:prSet/>
      <dgm:spPr/>
    </dgm:pt>
    <dgm:pt modelId="{4A961FE4-112F-4BF5-80C7-A9F6CD4D4592}">
      <dgm:prSet/>
      <dgm:spPr/>
      <dgm:t>
        <a:bodyPr/>
        <a:lstStyle/>
        <a:p>
          <a:r>
            <a:rPr lang="ru-RU" dirty="0" smtClean="0"/>
            <a:t>коммуникативные</a:t>
          </a:r>
          <a:endParaRPr lang="ru-RU" dirty="0"/>
        </a:p>
      </dgm:t>
    </dgm:pt>
    <dgm:pt modelId="{13871805-93AA-4562-BDA6-FA47CA8225F6}" type="parTrans" cxnId="{EEE5653B-B5CA-40B3-B8F8-9DC4854671EE}">
      <dgm:prSet/>
      <dgm:spPr/>
    </dgm:pt>
    <dgm:pt modelId="{89BDBCF0-683F-4222-8BBF-C87DDD166E3D}" type="sibTrans" cxnId="{EEE5653B-B5CA-40B3-B8F8-9DC4854671EE}">
      <dgm:prSet/>
      <dgm:spPr/>
    </dgm:pt>
    <dgm:pt modelId="{8796E749-E210-4ADB-AC88-4EB79A77A55A}" type="pres">
      <dgm:prSet presAssocID="{E9C7883A-9BF3-4162-B294-E47F738CDBA6}" presName="linearFlow" presStyleCnt="0">
        <dgm:presLayoutVars>
          <dgm:dir/>
          <dgm:resizeHandles val="exact"/>
        </dgm:presLayoutVars>
      </dgm:prSet>
      <dgm:spPr/>
    </dgm:pt>
    <dgm:pt modelId="{F0D94B0A-8324-400B-8A7C-6A324DA9D6DD}" type="pres">
      <dgm:prSet presAssocID="{933093D3-6B52-4656-9FD0-2F54568105F6}" presName="composite" presStyleCnt="0"/>
      <dgm:spPr/>
    </dgm:pt>
    <dgm:pt modelId="{01DEB1E4-ECFA-4F72-B584-F00C85907CBB}" type="pres">
      <dgm:prSet presAssocID="{933093D3-6B52-4656-9FD0-2F54568105F6}" presName="imgShp" presStyleLbl="fgImgPlace1" presStyleIdx="0" presStyleCnt="4"/>
      <dgm:spPr/>
    </dgm:pt>
    <dgm:pt modelId="{5AF85861-9182-4AFB-B622-5D054B44F5F7}" type="pres">
      <dgm:prSet presAssocID="{933093D3-6B52-4656-9FD0-2F54568105F6}" presName="txShp" presStyleLbl="node1" presStyleIdx="0" presStyleCnt="4">
        <dgm:presLayoutVars>
          <dgm:bulletEnabled val="1"/>
        </dgm:presLayoutVars>
      </dgm:prSet>
      <dgm:spPr/>
    </dgm:pt>
    <dgm:pt modelId="{2C0B2C04-58B9-4685-A420-143C4EC02512}" type="pres">
      <dgm:prSet presAssocID="{EF3AFAB3-0886-4E55-9204-F99C6BADBFE7}" presName="spacing" presStyleCnt="0"/>
      <dgm:spPr/>
    </dgm:pt>
    <dgm:pt modelId="{074536A1-9FB8-4141-90C1-F4218967AEB3}" type="pres">
      <dgm:prSet presAssocID="{4A961FE4-112F-4BF5-80C7-A9F6CD4D4592}" presName="composite" presStyleCnt="0"/>
      <dgm:spPr/>
    </dgm:pt>
    <dgm:pt modelId="{23E5FFA8-83CA-4A64-B91C-7320120FA19A}" type="pres">
      <dgm:prSet presAssocID="{4A961FE4-112F-4BF5-80C7-A9F6CD4D4592}" presName="imgShp" presStyleLbl="fgImgPlace1" presStyleIdx="1" presStyleCnt="4"/>
      <dgm:spPr/>
    </dgm:pt>
    <dgm:pt modelId="{2D57631D-ED52-4918-993E-6FF45E151CB1}" type="pres">
      <dgm:prSet presAssocID="{4A961FE4-112F-4BF5-80C7-A9F6CD4D459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2B60D-FE74-44E5-BE62-53444AE60503}" type="pres">
      <dgm:prSet presAssocID="{89BDBCF0-683F-4222-8BBF-C87DDD166E3D}" presName="spacing" presStyleCnt="0"/>
      <dgm:spPr/>
    </dgm:pt>
    <dgm:pt modelId="{33C6D0D5-46BD-476A-BB33-AFCDA2FCF745}" type="pres">
      <dgm:prSet presAssocID="{9A060DF2-5CFB-4E86-A353-F4678B43F49D}" presName="composite" presStyleCnt="0"/>
      <dgm:spPr/>
    </dgm:pt>
    <dgm:pt modelId="{B89ADC5B-00EF-42AB-8127-406F255C383A}" type="pres">
      <dgm:prSet presAssocID="{9A060DF2-5CFB-4E86-A353-F4678B43F49D}" presName="imgShp" presStyleLbl="fgImgPlace1" presStyleIdx="2" presStyleCnt="4"/>
      <dgm:spPr/>
    </dgm:pt>
    <dgm:pt modelId="{686ADCD7-26D5-488F-A624-5B9E9C3979C9}" type="pres">
      <dgm:prSet presAssocID="{9A060DF2-5CFB-4E86-A353-F4678B43F49D}" presName="txShp" presStyleLbl="node1" presStyleIdx="2" presStyleCnt="4">
        <dgm:presLayoutVars>
          <dgm:bulletEnabled val="1"/>
        </dgm:presLayoutVars>
      </dgm:prSet>
      <dgm:spPr/>
    </dgm:pt>
    <dgm:pt modelId="{7B8C1E9F-3405-4BBA-804E-CA37BFA610F1}" type="pres">
      <dgm:prSet presAssocID="{71070711-0EFA-4ED7-BE69-5AA896F6C446}" presName="spacing" presStyleCnt="0"/>
      <dgm:spPr/>
    </dgm:pt>
    <dgm:pt modelId="{87F9632E-FB78-47E7-A666-1386BEB6020A}" type="pres">
      <dgm:prSet presAssocID="{64704197-8D9D-4DA1-B526-0AAC7043DAFF}" presName="composite" presStyleCnt="0"/>
      <dgm:spPr/>
    </dgm:pt>
    <dgm:pt modelId="{48FD78C2-8BE7-4DF0-999E-48353BA5A2CC}" type="pres">
      <dgm:prSet presAssocID="{64704197-8D9D-4DA1-B526-0AAC7043DAFF}" presName="imgShp" presStyleLbl="fgImgPlace1" presStyleIdx="3" presStyleCnt="4"/>
      <dgm:spPr/>
    </dgm:pt>
    <dgm:pt modelId="{CEFAEABC-8B85-4FF5-8001-BF11F97DED93}" type="pres">
      <dgm:prSet presAssocID="{64704197-8D9D-4DA1-B526-0AAC7043DAFF}" presName="txShp" presStyleLbl="node1" presStyleIdx="3" presStyleCnt="4">
        <dgm:presLayoutVars>
          <dgm:bulletEnabled val="1"/>
        </dgm:presLayoutVars>
      </dgm:prSet>
      <dgm:spPr/>
    </dgm:pt>
  </dgm:ptLst>
  <dgm:cxnLst>
    <dgm:cxn modelId="{37277ADA-B3A3-481E-BACC-FE911536FE5F}" type="presOf" srcId="{E9C7883A-9BF3-4162-B294-E47F738CDBA6}" destId="{8796E749-E210-4ADB-AC88-4EB79A77A55A}" srcOrd="0" destOrd="0" presId="urn:microsoft.com/office/officeart/2005/8/layout/vList3"/>
    <dgm:cxn modelId="{B608D666-F3A5-4E30-9D9A-13678BA73E3A}" type="presOf" srcId="{64704197-8D9D-4DA1-B526-0AAC7043DAFF}" destId="{CEFAEABC-8B85-4FF5-8001-BF11F97DED93}" srcOrd="0" destOrd="0" presId="urn:microsoft.com/office/officeart/2005/8/layout/vList3"/>
    <dgm:cxn modelId="{0DF24DA8-3B10-414A-990A-E606DB835A55}" type="presOf" srcId="{4A961FE4-112F-4BF5-80C7-A9F6CD4D4592}" destId="{2D57631D-ED52-4918-993E-6FF45E151CB1}" srcOrd="0" destOrd="0" presId="urn:microsoft.com/office/officeart/2005/8/layout/vList3"/>
    <dgm:cxn modelId="{EEE5653B-B5CA-40B3-B8F8-9DC4854671EE}" srcId="{E9C7883A-9BF3-4162-B294-E47F738CDBA6}" destId="{4A961FE4-112F-4BF5-80C7-A9F6CD4D4592}" srcOrd="1" destOrd="0" parTransId="{13871805-93AA-4562-BDA6-FA47CA8225F6}" sibTransId="{89BDBCF0-683F-4222-8BBF-C87DDD166E3D}"/>
    <dgm:cxn modelId="{D57F13B0-F585-4DD0-81BB-9514F4B096D2}" srcId="{E9C7883A-9BF3-4162-B294-E47F738CDBA6}" destId="{9A060DF2-5CFB-4E86-A353-F4678B43F49D}" srcOrd="2" destOrd="0" parTransId="{4C16EAF2-5820-43AF-96B1-86AD015C8C7D}" sibTransId="{71070711-0EFA-4ED7-BE69-5AA896F6C446}"/>
    <dgm:cxn modelId="{90269B38-CE6D-4DB3-8D1A-83C32A2A26D4}" srcId="{E9C7883A-9BF3-4162-B294-E47F738CDBA6}" destId="{64704197-8D9D-4DA1-B526-0AAC7043DAFF}" srcOrd="3" destOrd="0" parTransId="{5D5DA02B-1D0C-4C18-857D-4CF98FE5D736}" sibTransId="{2D21F110-6077-4214-A8F1-7DF1BA5050CA}"/>
    <dgm:cxn modelId="{D2813F20-3EC3-4042-B579-72CB338B3ADF}" type="presOf" srcId="{9A060DF2-5CFB-4E86-A353-F4678B43F49D}" destId="{686ADCD7-26D5-488F-A624-5B9E9C3979C9}" srcOrd="0" destOrd="0" presId="urn:microsoft.com/office/officeart/2005/8/layout/vList3"/>
    <dgm:cxn modelId="{EC60FE31-616F-4C29-BBE1-316BA04F5E45}" type="presOf" srcId="{933093D3-6B52-4656-9FD0-2F54568105F6}" destId="{5AF85861-9182-4AFB-B622-5D054B44F5F7}" srcOrd="0" destOrd="0" presId="urn:microsoft.com/office/officeart/2005/8/layout/vList3"/>
    <dgm:cxn modelId="{E3BAD0FE-A411-4B9F-97F8-E3AA35424EF8}" srcId="{E9C7883A-9BF3-4162-B294-E47F738CDBA6}" destId="{933093D3-6B52-4656-9FD0-2F54568105F6}" srcOrd="0" destOrd="0" parTransId="{BCF429A5-C754-48BB-905A-86A9E550E698}" sibTransId="{EF3AFAB3-0886-4E55-9204-F99C6BADBFE7}"/>
    <dgm:cxn modelId="{2B76B699-EA18-4062-9D14-05432D1FD0E5}" type="presParOf" srcId="{8796E749-E210-4ADB-AC88-4EB79A77A55A}" destId="{F0D94B0A-8324-400B-8A7C-6A324DA9D6DD}" srcOrd="0" destOrd="0" presId="urn:microsoft.com/office/officeart/2005/8/layout/vList3"/>
    <dgm:cxn modelId="{5F1D2DE1-7867-45C7-A2B9-AFD455F83AC6}" type="presParOf" srcId="{F0D94B0A-8324-400B-8A7C-6A324DA9D6DD}" destId="{01DEB1E4-ECFA-4F72-B584-F00C85907CBB}" srcOrd="0" destOrd="0" presId="urn:microsoft.com/office/officeart/2005/8/layout/vList3"/>
    <dgm:cxn modelId="{EFD791AA-2C65-4629-8BB8-15E8D6BB2BB6}" type="presParOf" srcId="{F0D94B0A-8324-400B-8A7C-6A324DA9D6DD}" destId="{5AF85861-9182-4AFB-B622-5D054B44F5F7}" srcOrd="1" destOrd="0" presId="urn:microsoft.com/office/officeart/2005/8/layout/vList3"/>
    <dgm:cxn modelId="{A15B3930-54FA-4E1E-84BD-15346E57B109}" type="presParOf" srcId="{8796E749-E210-4ADB-AC88-4EB79A77A55A}" destId="{2C0B2C04-58B9-4685-A420-143C4EC02512}" srcOrd="1" destOrd="0" presId="urn:microsoft.com/office/officeart/2005/8/layout/vList3"/>
    <dgm:cxn modelId="{82266398-E875-461D-8FC4-0B66EA63BAB6}" type="presParOf" srcId="{8796E749-E210-4ADB-AC88-4EB79A77A55A}" destId="{074536A1-9FB8-4141-90C1-F4218967AEB3}" srcOrd="2" destOrd="0" presId="urn:microsoft.com/office/officeart/2005/8/layout/vList3"/>
    <dgm:cxn modelId="{B5DF0388-E1A4-4FA6-A5C5-245FE2EF0EC0}" type="presParOf" srcId="{074536A1-9FB8-4141-90C1-F4218967AEB3}" destId="{23E5FFA8-83CA-4A64-B91C-7320120FA19A}" srcOrd="0" destOrd="0" presId="urn:microsoft.com/office/officeart/2005/8/layout/vList3"/>
    <dgm:cxn modelId="{E359C555-B050-4C93-A14B-AF33EE27B3EA}" type="presParOf" srcId="{074536A1-9FB8-4141-90C1-F4218967AEB3}" destId="{2D57631D-ED52-4918-993E-6FF45E151CB1}" srcOrd="1" destOrd="0" presId="urn:microsoft.com/office/officeart/2005/8/layout/vList3"/>
    <dgm:cxn modelId="{CD82B29C-D1F5-44A2-92D0-451B78893AD0}" type="presParOf" srcId="{8796E749-E210-4ADB-AC88-4EB79A77A55A}" destId="{7AD2B60D-FE74-44E5-BE62-53444AE60503}" srcOrd="3" destOrd="0" presId="urn:microsoft.com/office/officeart/2005/8/layout/vList3"/>
    <dgm:cxn modelId="{EAF4327F-BF24-407E-AF01-5F2BC59368F9}" type="presParOf" srcId="{8796E749-E210-4ADB-AC88-4EB79A77A55A}" destId="{33C6D0D5-46BD-476A-BB33-AFCDA2FCF745}" srcOrd="4" destOrd="0" presId="urn:microsoft.com/office/officeart/2005/8/layout/vList3"/>
    <dgm:cxn modelId="{8EBA981D-F5CD-4E45-87EF-0099F88653BA}" type="presParOf" srcId="{33C6D0D5-46BD-476A-BB33-AFCDA2FCF745}" destId="{B89ADC5B-00EF-42AB-8127-406F255C383A}" srcOrd="0" destOrd="0" presId="urn:microsoft.com/office/officeart/2005/8/layout/vList3"/>
    <dgm:cxn modelId="{88B05B1A-D4AB-49B8-AA65-548831C6A84C}" type="presParOf" srcId="{33C6D0D5-46BD-476A-BB33-AFCDA2FCF745}" destId="{686ADCD7-26D5-488F-A624-5B9E9C3979C9}" srcOrd="1" destOrd="0" presId="urn:microsoft.com/office/officeart/2005/8/layout/vList3"/>
    <dgm:cxn modelId="{A4AAC8E7-2097-45E0-9C44-1CF03FA2E1CA}" type="presParOf" srcId="{8796E749-E210-4ADB-AC88-4EB79A77A55A}" destId="{7B8C1E9F-3405-4BBA-804E-CA37BFA610F1}" srcOrd="5" destOrd="0" presId="urn:microsoft.com/office/officeart/2005/8/layout/vList3"/>
    <dgm:cxn modelId="{E3D1379F-1026-4EE5-8BC4-5E57C9F0B793}" type="presParOf" srcId="{8796E749-E210-4ADB-AC88-4EB79A77A55A}" destId="{87F9632E-FB78-47E7-A666-1386BEB6020A}" srcOrd="6" destOrd="0" presId="urn:microsoft.com/office/officeart/2005/8/layout/vList3"/>
    <dgm:cxn modelId="{6671404D-4E53-4579-A200-92FA3799CDD9}" type="presParOf" srcId="{87F9632E-FB78-47E7-A666-1386BEB6020A}" destId="{48FD78C2-8BE7-4DF0-999E-48353BA5A2CC}" srcOrd="0" destOrd="0" presId="urn:microsoft.com/office/officeart/2005/8/layout/vList3"/>
    <dgm:cxn modelId="{C299B3DD-513D-4869-8788-F7B298D2DB20}" type="presParOf" srcId="{87F9632E-FB78-47E7-A666-1386BEB6020A}" destId="{CEFAEABC-8B85-4FF5-8001-BF11F97DED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DC082-7700-4A5F-9F43-5D391F3BB597}" type="doc">
      <dgm:prSet loTypeId="urn:microsoft.com/office/officeart/2005/8/layout/matrix1" loCatId="matrix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E8546ED-2F34-4725-9D78-46CBF718883A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0FB23EF5-05A2-47A6-9887-84C779ACB112}" type="parTrans" cxnId="{9BDF03FA-2D90-42D4-96A4-F8929571FE3C}">
      <dgm:prSet/>
      <dgm:spPr/>
      <dgm:t>
        <a:bodyPr/>
        <a:lstStyle/>
        <a:p>
          <a:endParaRPr lang="ru-RU"/>
        </a:p>
      </dgm:t>
    </dgm:pt>
    <dgm:pt modelId="{99C6682F-EF3D-4DC3-B49C-8966FB7E45D8}" type="sibTrans" cxnId="{9BDF03FA-2D90-42D4-96A4-F8929571FE3C}">
      <dgm:prSet/>
      <dgm:spPr/>
      <dgm:t>
        <a:bodyPr/>
        <a:lstStyle/>
        <a:p>
          <a:endParaRPr lang="ru-RU"/>
        </a:p>
      </dgm:t>
    </dgm:pt>
    <dgm:pt modelId="{7BABFCA8-5ADF-4B71-8912-3CCBA29BFB9A}">
      <dgm:prSet phldrT="[Текст]"/>
      <dgm:spPr/>
      <dgm:t>
        <a:bodyPr/>
        <a:lstStyle/>
        <a:p>
          <a:r>
            <a:rPr lang="ru-RU" dirty="0" smtClean="0"/>
            <a:t>воображение</a:t>
          </a:r>
          <a:endParaRPr lang="ru-RU" dirty="0"/>
        </a:p>
      </dgm:t>
    </dgm:pt>
    <dgm:pt modelId="{1EE6B2A2-EB49-4283-8AA8-FB572774014A}" type="parTrans" cxnId="{8C142E98-1E4D-4FB1-83B0-6608808AC21C}">
      <dgm:prSet/>
      <dgm:spPr/>
      <dgm:t>
        <a:bodyPr/>
        <a:lstStyle/>
        <a:p>
          <a:endParaRPr lang="ru-RU"/>
        </a:p>
      </dgm:t>
    </dgm:pt>
    <dgm:pt modelId="{324E637C-405A-4261-B2C8-89C03C82A14C}" type="sibTrans" cxnId="{8C142E98-1E4D-4FB1-83B0-6608808AC21C}">
      <dgm:prSet/>
      <dgm:spPr/>
      <dgm:t>
        <a:bodyPr/>
        <a:lstStyle/>
        <a:p>
          <a:endParaRPr lang="ru-RU"/>
        </a:p>
      </dgm:t>
    </dgm:pt>
    <dgm:pt modelId="{BD38416A-C6CA-436E-994E-1B82B066645F}">
      <dgm:prSet phldrT="[Текст]"/>
      <dgm:spPr/>
      <dgm:t>
        <a:bodyPr/>
        <a:lstStyle/>
        <a:p>
          <a:r>
            <a:rPr lang="ru-RU" dirty="0" smtClean="0"/>
            <a:t>фантазия</a:t>
          </a:r>
          <a:endParaRPr lang="ru-RU" dirty="0"/>
        </a:p>
      </dgm:t>
    </dgm:pt>
    <dgm:pt modelId="{09307926-F201-488C-AC32-632A2ADA22F6}" type="parTrans" cxnId="{C95F4B06-111E-4B9E-B158-4EA93A4C8D93}">
      <dgm:prSet/>
      <dgm:spPr/>
      <dgm:t>
        <a:bodyPr/>
        <a:lstStyle/>
        <a:p>
          <a:endParaRPr lang="ru-RU"/>
        </a:p>
      </dgm:t>
    </dgm:pt>
    <dgm:pt modelId="{E8541683-E309-463C-B3E9-21707C3A7BAA}" type="sibTrans" cxnId="{C95F4B06-111E-4B9E-B158-4EA93A4C8D93}">
      <dgm:prSet/>
      <dgm:spPr/>
      <dgm:t>
        <a:bodyPr/>
        <a:lstStyle/>
        <a:p>
          <a:endParaRPr lang="ru-RU"/>
        </a:p>
      </dgm:t>
    </dgm:pt>
    <dgm:pt modelId="{950FB18B-D97D-458B-B43A-A21DEF624C41}">
      <dgm:prSet phldrT="[Текст]"/>
      <dgm:spPr/>
      <dgm:t>
        <a:bodyPr/>
        <a:lstStyle/>
        <a:p>
          <a:r>
            <a:rPr lang="ru-RU" dirty="0" smtClean="0"/>
            <a:t>творческое</a:t>
          </a:r>
        </a:p>
        <a:p>
          <a:r>
            <a:rPr lang="ru-RU" dirty="0" smtClean="0"/>
            <a:t>мышление</a:t>
          </a:r>
          <a:endParaRPr lang="ru-RU" dirty="0"/>
        </a:p>
      </dgm:t>
    </dgm:pt>
    <dgm:pt modelId="{A5B0EB9E-6DF9-47BB-8E9B-840A713470CF}" type="parTrans" cxnId="{11CFC3E2-CDF3-4653-B489-DA96B825A79C}">
      <dgm:prSet/>
      <dgm:spPr/>
      <dgm:t>
        <a:bodyPr/>
        <a:lstStyle/>
        <a:p>
          <a:endParaRPr lang="ru-RU"/>
        </a:p>
      </dgm:t>
    </dgm:pt>
    <dgm:pt modelId="{835B7B62-8BAC-480F-8619-7FAE8B7DD5A1}" type="sibTrans" cxnId="{11CFC3E2-CDF3-4653-B489-DA96B825A79C}">
      <dgm:prSet/>
      <dgm:spPr/>
      <dgm:t>
        <a:bodyPr/>
        <a:lstStyle/>
        <a:p>
          <a:endParaRPr lang="ru-RU"/>
        </a:p>
      </dgm:t>
    </dgm:pt>
    <dgm:pt modelId="{4C01861E-8853-4370-95FE-E0FD3D4C8620}">
      <dgm:prSet phldrT="[Текст]"/>
      <dgm:spPr/>
      <dgm:t>
        <a:bodyPr/>
        <a:lstStyle/>
        <a:p>
          <a:r>
            <a:rPr lang="ru-RU" dirty="0" err="1" smtClean="0"/>
            <a:t>самомтоятельность</a:t>
          </a:r>
          <a:endParaRPr lang="ru-RU" dirty="0"/>
        </a:p>
      </dgm:t>
    </dgm:pt>
    <dgm:pt modelId="{D9ABDA57-8462-4642-91A4-45DB1973E63E}" type="parTrans" cxnId="{2A4C9086-85E7-47C4-86FD-D8B34F86FCB4}">
      <dgm:prSet/>
      <dgm:spPr/>
      <dgm:t>
        <a:bodyPr/>
        <a:lstStyle/>
        <a:p>
          <a:endParaRPr lang="ru-RU"/>
        </a:p>
      </dgm:t>
    </dgm:pt>
    <dgm:pt modelId="{12B8F80E-39FA-4F94-BE55-5E7B307C52CA}" type="sibTrans" cxnId="{2A4C9086-85E7-47C4-86FD-D8B34F86FCB4}">
      <dgm:prSet/>
      <dgm:spPr/>
      <dgm:t>
        <a:bodyPr/>
        <a:lstStyle/>
        <a:p>
          <a:endParaRPr lang="ru-RU"/>
        </a:p>
      </dgm:t>
    </dgm:pt>
    <dgm:pt modelId="{42EA2994-33CC-40C9-AFCD-B8530E4B4818}" type="pres">
      <dgm:prSet presAssocID="{234DC082-7700-4A5F-9F43-5D391F3BB59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829280-8AE5-4C31-BA44-3FF6929CBAD0}" type="pres">
      <dgm:prSet presAssocID="{234DC082-7700-4A5F-9F43-5D391F3BB597}" presName="matrix" presStyleCnt="0"/>
      <dgm:spPr/>
    </dgm:pt>
    <dgm:pt modelId="{6136A802-F3FB-4C80-922D-CFFF5503BA3B}" type="pres">
      <dgm:prSet presAssocID="{234DC082-7700-4A5F-9F43-5D391F3BB597}" presName="tile1" presStyleLbl="node1" presStyleIdx="0" presStyleCnt="4"/>
      <dgm:spPr/>
    </dgm:pt>
    <dgm:pt modelId="{372664EA-39E0-400F-9244-315B49D15E79}" type="pres">
      <dgm:prSet presAssocID="{234DC082-7700-4A5F-9F43-5D391F3BB59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695010-3A09-4DFD-9B15-E44B4509AD00}" type="pres">
      <dgm:prSet presAssocID="{234DC082-7700-4A5F-9F43-5D391F3BB597}" presName="tile2" presStyleLbl="node1" presStyleIdx="1" presStyleCnt="4"/>
      <dgm:spPr/>
    </dgm:pt>
    <dgm:pt modelId="{60F7D8C9-607D-47A2-B3FF-66FE1004EC98}" type="pres">
      <dgm:prSet presAssocID="{234DC082-7700-4A5F-9F43-5D391F3BB59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C61B00-FAEB-4678-99EB-8FCDDEB0E930}" type="pres">
      <dgm:prSet presAssocID="{234DC082-7700-4A5F-9F43-5D391F3BB597}" presName="tile3" presStyleLbl="node1" presStyleIdx="2" presStyleCnt="4"/>
      <dgm:spPr/>
      <dgm:t>
        <a:bodyPr/>
        <a:lstStyle/>
        <a:p>
          <a:endParaRPr lang="ru-RU"/>
        </a:p>
      </dgm:t>
    </dgm:pt>
    <dgm:pt modelId="{63B23484-46E8-4BE7-978A-8FB66B370F83}" type="pres">
      <dgm:prSet presAssocID="{234DC082-7700-4A5F-9F43-5D391F3BB59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97B79-3A92-40BF-911F-0C2722C1C48B}" type="pres">
      <dgm:prSet presAssocID="{234DC082-7700-4A5F-9F43-5D391F3BB597}" presName="tile4" presStyleLbl="node1" presStyleIdx="3" presStyleCnt="4"/>
      <dgm:spPr/>
    </dgm:pt>
    <dgm:pt modelId="{E92EF732-7EED-4092-A16F-663D0FA294BE}" type="pres">
      <dgm:prSet presAssocID="{234DC082-7700-4A5F-9F43-5D391F3BB59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303F0EC-F113-4D33-8067-B463DFD20A9A}" type="pres">
      <dgm:prSet presAssocID="{234DC082-7700-4A5F-9F43-5D391F3BB59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FF8A42A-6ED8-4F70-BB46-0E291CA21B19}" type="presOf" srcId="{950FB18B-D97D-458B-B43A-A21DEF624C41}" destId="{02C61B00-FAEB-4678-99EB-8FCDDEB0E930}" srcOrd="0" destOrd="0" presId="urn:microsoft.com/office/officeart/2005/8/layout/matrix1"/>
    <dgm:cxn modelId="{C95F4B06-111E-4B9E-B158-4EA93A4C8D93}" srcId="{7E8546ED-2F34-4725-9D78-46CBF718883A}" destId="{BD38416A-C6CA-436E-994E-1B82B066645F}" srcOrd="1" destOrd="0" parTransId="{09307926-F201-488C-AC32-632A2ADA22F6}" sibTransId="{E8541683-E309-463C-B3E9-21707C3A7BAA}"/>
    <dgm:cxn modelId="{11CFC3E2-CDF3-4653-B489-DA96B825A79C}" srcId="{7E8546ED-2F34-4725-9D78-46CBF718883A}" destId="{950FB18B-D97D-458B-B43A-A21DEF624C41}" srcOrd="2" destOrd="0" parTransId="{A5B0EB9E-6DF9-47BB-8E9B-840A713470CF}" sibTransId="{835B7B62-8BAC-480F-8619-7FAE8B7DD5A1}"/>
    <dgm:cxn modelId="{F58A8129-2FC0-4D61-9166-611BD3C1BDAE}" type="presOf" srcId="{7BABFCA8-5ADF-4B71-8912-3CCBA29BFB9A}" destId="{372664EA-39E0-400F-9244-315B49D15E79}" srcOrd="1" destOrd="0" presId="urn:microsoft.com/office/officeart/2005/8/layout/matrix1"/>
    <dgm:cxn modelId="{873E3947-CB76-4A72-9E86-316304307F60}" type="presOf" srcId="{BD38416A-C6CA-436E-994E-1B82B066645F}" destId="{60F7D8C9-607D-47A2-B3FF-66FE1004EC98}" srcOrd="1" destOrd="0" presId="urn:microsoft.com/office/officeart/2005/8/layout/matrix1"/>
    <dgm:cxn modelId="{15D46621-699E-4C06-913D-A90303BE839F}" type="presOf" srcId="{4C01861E-8853-4370-95FE-E0FD3D4C8620}" destId="{E92EF732-7EED-4092-A16F-663D0FA294BE}" srcOrd="1" destOrd="0" presId="urn:microsoft.com/office/officeart/2005/8/layout/matrix1"/>
    <dgm:cxn modelId="{EDB5A3FF-BCBD-4CD4-A0A9-687CB8034264}" type="presOf" srcId="{950FB18B-D97D-458B-B43A-A21DEF624C41}" destId="{63B23484-46E8-4BE7-978A-8FB66B370F83}" srcOrd="1" destOrd="0" presId="urn:microsoft.com/office/officeart/2005/8/layout/matrix1"/>
    <dgm:cxn modelId="{3A03A696-4A3D-46B3-AADA-2B0662EAA496}" type="presOf" srcId="{4C01861E-8853-4370-95FE-E0FD3D4C8620}" destId="{44597B79-3A92-40BF-911F-0C2722C1C48B}" srcOrd="0" destOrd="0" presId="urn:microsoft.com/office/officeart/2005/8/layout/matrix1"/>
    <dgm:cxn modelId="{9BDF03FA-2D90-42D4-96A4-F8929571FE3C}" srcId="{234DC082-7700-4A5F-9F43-5D391F3BB597}" destId="{7E8546ED-2F34-4725-9D78-46CBF718883A}" srcOrd="0" destOrd="0" parTransId="{0FB23EF5-05A2-47A6-9887-84C779ACB112}" sibTransId="{99C6682F-EF3D-4DC3-B49C-8966FB7E45D8}"/>
    <dgm:cxn modelId="{B4FF0DB4-29EA-45B3-828A-2FA511840FC0}" type="presOf" srcId="{7E8546ED-2F34-4725-9D78-46CBF718883A}" destId="{9303F0EC-F113-4D33-8067-B463DFD20A9A}" srcOrd="0" destOrd="0" presId="urn:microsoft.com/office/officeart/2005/8/layout/matrix1"/>
    <dgm:cxn modelId="{9C0F5101-4D5F-424C-9DAD-B67BCF96FCD3}" type="presOf" srcId="{7BABFCA8-5ADF-4B71-8912-3CCBA29BFB9A}" destId="{6136A802-F3FB-4C80-922D-CFFF5503BA3B}" srcOrd="0" destOrd="0" presId="urn:microsoft.com/office/officeart/2005/8/layout/matrix1"/>
    <dgm:cxn modelId="{2A4C9086-85E7-47C4-86FD-D8B34F86FCB4}" srcId="{7E8546ED-2F34-4725-9D78-46CBF718883A}" destId="{4C01861E-8853-4370-95FE-E0FD3D4C8620}" srcOrd="3" destOrd="0" parTransId="{D9ABDA57-8462-4642-91A4-45DB1973E63E}" sibTransId="{12B8F80E-39FA-4F94-BE55-5E7B307C52CA}"/>
    <dgm:cxn modelId="{5617CE2A-4EC6-436A-B63D-E5B4ECCF7F46}" type="presOf" srcId="{234DC082-7700-4A5F-9F43-5D391F3BB597}" destId="{42EA2994-33CC-40C9-AFCD-B8530E4B4818}" srcOrd="0" destOrd="0" presId="urn:microsoft.com/office/officeart/2005/8/layout/matrix1"/>
    <dgm:cxn modelId="{8C142E98-1E4D-4FB1-83B0-6608808AC21C}" srcId="{7E8546ED-2F34-4725-9D78-46CBF718883A}" destId="{7BABFCA8-5ADF-4B71-8912-3CCBA29BFB9A}" srcOrd="0" destOrd="0" parTransId="{1EE6B2A2-EB49-4283-8AA8-FB572774014A}" sibTransId="{324E637C-405A-4261-B2C8-89C03C82A14C}"/>
    <dgm:cxn modelId="{0EF88DE6-0C11-455C-AF68-52F351FE0F52}" type="presOf" srcId="{BD38416A-C6CA-436E-994E-1B82B066645F}" destId="{9F695010-3A09-4DFD-9B15-E44B4509AD00}" srcOrd="0" destOrd="0" presId="urn:microsoft.com/office/officeart/2005/8/layout/matrix1"/>
    <dgm:cxn modelId="{6C66C4E1-EE6A-4AFD-A904-ACAE4155785A}" type="presParOf" srcId="{42EA2994-33CC-40C9-AFCD-B8530E4B4818}" destId="{9B829280-8AE5-4C31-BA44-3FF6929CBAD0}" srcOrd="0" destOrd="0" presId="urn:microsoft.com/office/officeart/2005/8/layout/matrix1"/>
    <dgm:cxn modelId="{2A455DBC-BD4B-48E4-9762-E4C8B0455364}" type="presParOf" srcId="{9B829280-8AE5-4C31-BA44-3FF6929CBAD0}" destId="{6136A802-F3FB-4C80-922D-CFFF5503BA3B}" srcOrd="0" destOrd="0" presId="urn:microsoft.com/office/officeart/2005/8/layout/matrix1"/>
    <dgm:cxn modelId="{94B1D8C4-86B1-428D-A960-803BDB0BE793}" type="presParOf" srcId="{9B829280-8AE5-4C31-BA44-3FF6929CBAD0}" destId="{372664EA-39E0-400F-9244-315B49D15E79}" srcOrd="1" destOrd="0" presId="urn:microsoft.com/office/officeart/2005/8/layout/matrix1"/>
    <dgm:cxn modelId="{CA564316-72CB-480B-B6EF-7CB09BEF4629}" type="presParOf" srcId="{9B829280-8AE5-4C31-BA44-3FF6929CBAD0}" destId="{9F695010-3A09-4DFD-9B15-E44B4509AD00}" srcOrd="2" destOrd="0" presId="urn:microsoft.com/office/officeart/2005/8/layout/matrix1"/>
    <dgm:cxn modelId="{1C3B2779-A010-4318-BDB4-6350C226C5E8}" type="presParOf" srcId="{9B829280-8AE5-4C31-BA44-3FF6929CBAD0}" destId="{60F7D8C9-607D-47A2-B3FF-66FE1004EC98}" srcOrd="3" destOrd="0" presId="urn:microsoft.com/office/officeart/2005/8/layout/matrix1"/>
    <dgm:cxn modelId="{14F4FA0B-708F-4783-99E8-D510F8070321}" type="presParOf" srcId="{9B829280-8AE5-4C31-BA44-3FF6929CBAD0}" destId="{02C61B00-FAEB-4678-99EB-8FCDDEB0E930}" srcOrd="4" destOrd="0" presId="urn:microsoft.com/office/officeart/2005/8/layout/matrix1"/>
    <dgm:cxn modelId="{77C9BBA3-D4D8-44BE-9E88-AC3D18529AA9}" type="presParOf" srcId="{9B829280-8AE5-4C31-BA44-3FF6929CBAD0}" destId="{63B23484-46E8-4BE7-978A-8FB66B370F83}" srcOrd="5" destOrd="0" presId="urn:microsoft.com/office/officeart/2005/8/layout/matrix1"/>
    <dgm:cxn modelId="{0B6255D0-A81A-4361-A64D-D654521BBC1D}" type="presParOf" srcId="{9B829280-8AE5-4C31-BA44-3FF6929CBAD0}" destId="{44597B79-3A92-40BF-911F-0C2722C1C48B}" srcOrd="6" destOrd="0" presId="urn:microsoft.com/office/officeart/2005/8/layout/matrix1"/>
    <dgm:cxn modelId="{36D8A16D-2BE4-4C49-81AA-CC6C9A067947}" type="presParOf" srcId="{9B829280-8AE5-4C31-BA44-3FF6929CBAD0}" destId="{E92EF732-7EED-4092-A16F-663D0FA294BE}" srcOrd="7" destOrd="0" presId="urn:microsoft.com/office/officeart/2005/8/layout/matrix1"/>
    <dgm:cxn modelId="{DD151D9B-E225-40A9-B668-15B5F06E082A}" type="presParOf" srcId="{42EA2994-33CC-40C9-AFCD-B8530E4B4818}" destId="{9303F0EC-F113-4D33-8067-B463DFD20A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85861-9182-4AFB-B622-5D054B44F5F7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личностные</a:t>
          </a:r>
          <a:endParaRPr lang="ru-RU" sz="3300" kern="1200" dirty="0"/>
        </a:p>
      </dsp:txBody>
      <dsp:txXfrm rot="10800000">
        <a:off x="1609322" y="2573"/>
        <a:ext cx="5472684" cy="923459"/>
      </dsp:txXfrm>
    </dsp:sp>
    <dsp:sp modelId="{01DEB1E4-ECFA-4F72-B584-F00C85907CBB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7631D-ED52-4918-993E-6FF45E151CB1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коммуникативные</a:t>
          </a:r>
          <a:endParaRPr lang="ru-RU" sz="3300" kern="1200" dirty="0"/>
        </a:p>
      </dsp:txBody>
      <dsp:txXfrm rot="10800000">
        <a:off x="1609322" y="1201692"/>
        <a:ext cx="5472684" cy="923459"/>
      </dsp:txXfrm>
    </dsp:sp>
    <dsp:sp modelId="{23E5FFA8-83CA-4A64-B91C-7320120FA19A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ADCD7-26D5-488F-A624-5B9E9C3979C9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познавательные</a:t>
          </a:r>
          <a:endParaRPr lang="ru-RU" sz="3300" kern="1200" dirty="0"/>
        </a:p>
      </dsp:txBody>
      <dsp:txXfrm rot="10800000">
        <a:off x="1609322" y="2400811"/>
        <a:ext cx="5472684" cy="923459"/>
      </dsp:txXfrm>
    </dsp:sp>
    <dsp:sp modelId="{B89ADC5B-00EF-42AB-8127-406F255C383A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AEABC-8B85-4FF5-8001-BF11F97DED93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регулятивные</a:t>
          </a:r>
          <a:endParaRPr lang="ru-RU" sz="3300" kern="1200" dirty="0"/>
        </a:p>
      </dsp:txBody>
      <dsp:txXfrm rot="10800000">
        <a:off x="1609322" y="3599929"/>
        <a:ext cx="5472684" cy="923459"/>
      </dsp:txXfrm>
    </dsp:sp>
    <dsp:sp modelId="{48FD78C2-8BE7-4DF0-999E-48353BA5A2CC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36A802-F3FB-4C80-922D-CFFF5503BA3B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воображение</a:t>
          </a:r>
          <a:endParaRPr lang="ru-RU" sz="3400" kern="1200" dirty="0"/>
        </a:p>
      </dsp:txBody>
      <dsp:txXfrm rot="16200000">
        <a:off x="1208781" y="-1208781"/>
        <a:ext cx="1697236" cy="4114800"/>
      </dsp:txXfrm>
    </dsp:sp>
    <dsp:sp modelId="{9F695010-3A09-4DFD-9B15-E44B4509AD00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фантазия</a:t>
          </a:r>
          <a:endParaRPr lang="ru-RU" sz="3400" kern="1200" dirty="0"/>
        </a:p>
      </dsp:txBody>
      <dsp:txXfrm>
        <a:off x="4114800" y="0"/>
        <a:ext cx="4114800" cy="1697236"/>
      </dsp:txXfrm>
    </dsp:sp>
    <dsp:sp modelId="{02C61B00-FAEB-4678-99EB-8FCDDEB0E930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творческое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мышление</a:t>
          </a:r>
          <a:endParaRPr lang="ru-RU" sz="3400" kern="1200" dirty="0"/>
        </a:p>
      </dsp:txBody>
      <dsp:txXfrm rot="10800000">
        <a:off x="0" y="2828726"/>
        <a:ext cx="4114800" cy="1697236"/>
      </dsp:txXfrm>
    </dsp:sp>
    <dsp:sp modelId="{44597B79-3A92-40BF-911F-0C2722C1C48B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самомтоятельность</a:t>
          </a:r>
          <a:endParaRPr lang="ru-RU" sz="3400" kern="1200" dirty="0"/>
        </a:p>
      </dsp:txBody>
      <dsp:txXfrm rot="5400000">
        <a:off x="5323581" y="1619944"/>
        <a:ext cx="1697236" cy="4114800"/>
      </dsp:txXfrm>
    </dsp:sp>
    <dsp:sp modelId="{9303F0EC-F113-4D33-8067-B463DFD20A9A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проект</a:t>
          </a:r>
          <a:endParaRPr lang="ru-RU" sz="3400" kern="1200" dirty="0"/>
        </a:p>
      </dsp:txBody>
      <dsp:txXfrm>
        <a:off x="2880359" y="1697236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текстом">
    <p:bg>
      <p:bgPr>
        <a:blipFill dpi="0" rotWithShape="1">
          <a:blip r:embed="rId2" cstate="print">
            <a:lum/>
          </a:blip>
          <a:srcRect/>
          <a:stretch>
            <a:fillRect l="-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021388"/>
            <a:ext cx="1331913" cy="576262"/>
          </a:xfrm>
          <a:prstGeom prst="rect">
            <a:avLst/>
          </a:prstGeom>
          <a:solidFill>
            <a:srgbClr val="00A2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195513" y="0"/>
            <a:ext cx="694848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" name="Рисунок 7" descr="VG_logo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33375"/>
            <a:ext cx="124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VGlogo_basic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021388"/>
            <a:ext cx="5778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11"/>
          </p:nvPr>
        </p:nvSpPr>
        <p:spPr>
          <a:xfrm>
            <a:off x="2339752" y="260350"/>
            <a:ext cx="4969098" cy="93662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2339975" y="1412875"/>
            <a:ext cx="6624638" cy="532923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УУД на уроках английского языка в 5 -7 классах на примере УМК «Форвард» Вербицкой М.В.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86916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Учитель английского языка </a:t>
            </a:r>
          </a:p>
          <a:p>
            <a:pPr algn="r"/>
            <a:r>
              <a:rPr lang="ru-RU" dirty="0" smtClean="0"/>
              <a:t>МОУ «СОШ №10»</a:t>
            </a:r>
          </a:p>
          <a:p>
            <a:pPr algn="r"/>
            <a:r>
              <a:rPr lang="ru-RU" dirty="0" err="1" smtClean="0"/>
              <a:t>Садикова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найди/определи </a:t>
            </a:r>
            <a:r>
              <a:rPr lang="ru-RU" dirty="0" smtClean="0"/>
              <a:t>нужную грамматическую форму </a:t>
            </a:r>
          </a:p>
          <a:p>
            <a:r>
              <a:rPr lang="ru-RU" dirty="0" smtClean="0"/>
              <a:t>найди </a:t>
            </a:r>
            <a:r>
              <a:rPr lang="ru-RU" dirty="0" smtClean="0"/>
              <a:t>дополнительную информацию по теме</a:t>
            </a:r>
          </a:p>
          <a:p>
            <a:r>
              <a:rPr lang="ru-RU" dirty="0" smtClean="0"/>
              <a:t>окончи </a:t>
            </a:r>
            <a:r>
              <a:rPr lang="ru-RU" dirty="0" smtClean="0"/>
              <a:t>предложения, выбрав один из предложенных вариантов</a:t>
            </a:r>
          </a:p>
          <a:p>
            <a:r>
              <a:rPr lang="ru-RU" dirty="0" smtClean="0"/>
              <a:t>составь </a:t>
            </a:r>
            <a:r>
              <a:rPr lang="ru-RU" dirty="0" smtClean="0"/>
              <a:t>слова из букв/текст из фрагментов</a:t>
            </a:r>
          </a:p>
          <a:p>
            <a:r>
              <a:rPr lang="ru-RU" dirty="0" smtClean="0"/>
              <a:t>сформулируй </a:t>
            </a:r>
            <a:r>
              <a:rPr lang="ru-RU" dirty="0" smtClean="0"/>
              <a:t>правило на основании нескольких примеров его применения</a:t>
            </a:r>
          </a:p>
          <a:p>
            <a:r>
              <a:rPr lang="ru-RU" dirty="0" smtClean="0"/>
              <a:t>прокомментируй </a:t>
            </a:r>
            <a:r>
              <a:rPr lang="ru-RU" dirty="0" smtClean="0"/>
              <a:t>картинки фразами из текста</a:t>
            </a:r>
          </a:p>
          <a:p>
            <a:r>
              <a:rPr lang="ru-RU" dirty="0" smtClean="0"/>
              <a:t>обсуди </a:t>
            </a:r>
            <a:r>
              <a:rPr lang="ru-RU" dirty="0" smtClean="0"/>
              <a:t>высказывание/проблему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Регулятивные УУД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формирование рациональных навыков овладения англ. я</a:t>
            </a:r>
            <a:r>
              <a:rPr lang="ru-RU" dirty="0" smtClean="0"/>
              <a:t>зыком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способность к самообучению, привитие навыков самостоятельной работы по овладению </a:t>
            </a:r>
            <a:r>
              <a:rPr lang="ru-RU" dirty="0" smtClean="0"/>
              <a:t>языком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развитие языковых и речемыслительных способностей, адекватному восприятию грамматических явлений в </a:t>
            </a:r>
            <a:r>
              <a:rPr lang="ru-RU" dirty="0" smtClean="0"/>
              <a:t>речи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развитие функций, связанных с речевой деятельностью: мышлением, памятью, восприятием, воображением.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Регулятивные УУД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-определи цель урока с опорой на наглядность/ аудио или печатный текст/диалог</a:t>
            </a:r>
          </a:p>
          <a:p>
            <a:r>
              <a:rPr lang="ru-RU" dirty="0" smtClean="0"/>
              <a:t>-предположи чему ты научишься на уроке</a:t>
            </a:r>
          </a:p>
          <a:p>
            <a:r>
              <a:rPr lang="ru-RU" dirty="0" smtClean="0"/>
              <a:t>-прочитай начало рассказа и придумай продолжение</a:t>
            </a:r>
          </a:p>
          <a:p>
            <a:r>
              <a:rPr lang="ru-RU" dirty="0" smtClean="0"/>
              <a:t>-придумай загадку, кроссворд, </a:t>
            </a:r>
            <a:r>
              <a:rPr lang="ru-RU" dirty="0" err="1" smtClean="0"/>
              <a:t>синквейн</a:t>
            </a:r>
            <a:endParaRPr lang="ru-RU" dirty="0" smtClean="0"/>
          </a:p>
          <a:p>
            <a:r>
              <a:rPr lang="ru-RU" dirty="0" smtClean="0"/>
              <a:t>составь план / опору текста</a:t>
            </a:r>
          </a:p>
          <a:p>
            <a:r>
              <a:rPr lang="ru-RU" dirty="0" smtClean="0"/>
              <a:t>-заполни таблицу</a:t>
            </a:r>
          </a:p>
          <a:p>
            <a:r>
              <a:rPr lang="ru-RU" dirty="0" smtClean="0"/>
              <a:t>-напиши плюсы и минусы</a:t>
            </a:r>
          </a:p>
          <a:p>
            <a:r>
              <a:rPr lang="ru-RU" dirty="0" smtClean="0"/>
              <a:t>-самостоятельно проверь и оцени результаты своей работы ( итоговые тесты в рабочей тетради со шкалой оценивания)</a:t>
            </a:r>
          </a:p>
          <a:p>
            <a:r>
              <a:rPr lang="ru-RU" dirty="0" smtClean="0"/>
              <a:t>-скажи чему ты научился на уроке, на что следует обратить внимание</a:t>
            </a:r>
          </a:p>
          <a:p>
            <a:r>
              <a:rPr lang="ru-RU" dirty="0" smtClean="0"/>
              <a:t>-поучаствуй в различных конкурсах на уровне класса (лучший рассказчик, чтец, журналист), школы и т.д.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5 класс</a:t>
            </a:r>
          </a:p>
          <a:p>
            <a:r>
              <a:rPr lang="ru-RU" dirty="0" smtClean="0"/>
              <a:t>-как ты чувствуешь себя в разных ситуациях</a:t>
            </a:r>
          </a:p>
          <a:p>
            <a:r>
              <a:rPr lang="ru-RU" dirty="0" smtClean="0"/>
              <a:t>-мой любимый фильм</a:t>
            </a:r>
          </a:p>
          <a:p>
            <a:r>
              <a:rPr lang="ru-RU" dirty="0" smtClean="0"/>
              <a:t>-космический отель</a:t>
            </a:r>
          </a:p>
          <a:p>
            <a:r>
              <a:rPr lang="ru-RU" dirty="0" smtClean="0"/>
              <a:t>-дом моей мечты</a:t>
            </a:r>
          </a:p>
          <a:p>
            <a:r>
              <a:rPr lang="ru-RU" dirty="0" smtClean="0"/>
              <a:t>6 класс</a:t>
            </a:r>
          </a:p>
          <a:p>
            <a:r>
              <a:rPr lang="ru-RU" dirty="0" smtClean="0"/>
              <a:t>-экскурсия по родному городу</a:t>
            </a:r>
          </a:p>
          <a:p>
            <a:r>
              <a:rPr lang="ru-RU" dirty="0" smtClean="0"/>
              <a:t>-мой питомец</a:t>
            </a:r>
          </a:p>
          <a:p>
            <a:r>
              <a:rPr lang="ru-RU" dirty="0" smtClean="0"/>
              <a:t>-хобби в моей семье</a:t>
            </a:r>
          </a:p>
          <a:p>
            <a:r>
              <a:rPr lang="ru-RU" dirty="0" smtClean="0"/>
              <a:t>-возможно всё (достижения людей с ограниченными возможностями)</a:t>
            </a:r>
          </a:p>
          <a:p>
            <a:r>
              <a:rPr lang="ru-RU" dirty="0" smtClean="0"/>
              <a:t>7 класс</a:t>
            </a:r>
          </a:p>
          <a:p>
            <a:r>
              <a:rPr lang="ru-RU" dirty="0" smtClean="0"/>
              <a:t>-моя школа</a:t>
            </a:r>
          </a:p>
          <a:p>
            <a:r>
              <a:rPr lang="ru-RU" dirty="0" smtClean="0"/>
              <a:t>-вымирающие/исчезнувшие животные</a:t>
            </a:r>
          </a:p>
          <a:p>
            <a:r>
              <a:rPr lang="ru-RU" dirty="0" smtClean="0"/>
              <a:t>-национальности в России</a:t>
            </a:r>
          </a:p>
          <a:p>
            <a:r>
              <a:rPr lang="ru-RU" dirty="0" smtClean="0"/>
              <a:t>-карманные деньги для подростка в 2045 году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pic>
        <p:nvPicPr>
          <p:cNvPr id="4" name="Содержимое 3" descr="CCI181220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t="26088" b="23000"/>
          <a:stretch>
            <a:fillRect/>
          </a:stretch>
        </p:blipFill>
        <p:spPr>
          <a:xfrm>
            <a:off x="1259632" y="1124744"/>
            <a:ext cx="6544684" cy="47525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pic>
        <p:nvPicPr>
          <p:cNvPr id="6" name="Содержимое 5" descr="CCI18122017_0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4615" t="3648"/>
          <a:stretch>
            <a:fillRect/>
          </a:stretch>
        </p:blipFill>
        <p:spPr>
          <a:xfrm>
            <a:off x="5004048" y="908720"/>
            <a:ext cx="3960440" cy="5706105"/>
          </a:xfrm>
        </p:spPr>
      </p:pic>
      <p:pic>
        <p:nvPicPr>
          <p:cNvPr id="7" name="Рисунок 6" descr="CCI18122017_000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11560" y="980728"/>
            <a:ext cx="3960440" cy="56488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 </a:t>
            </a:r>
            <a:r>
              <a:rPr lang="ru-RU" smtClean="0"/>
              <a:t>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313" y="269875"/>
            <a:ext cx="4572000" cy="2216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ИНОСТРАННЫЙ ЯЗЫК</a:t>
            </a:r>
          </a:p>
          <a:p>
            <a:pPr eaLnBrk="1" hangingPunct="1">
              <a:defRPr/>
            </a:pPr>
            <a:r>
              <a:rPr lang="ru-RU" sz="1600" i="0" dirty="0">
                <a:solidFill>
                  <a:schemeClr val="accent1"/>
                </a:solidFill>
              </a:rPr>
              <a:t>«Английский язык»</a:t>
            </a:r>
          </a:p>
          <a:p>
            <a:pPr eaLnBrk="1" hangingPunct="1">
              <a:defRPr/>
            </a:pPr>
            <a:r>
              <a:rPr lang="ru-RU" sz="1600" i="0" dirty="0">
                <a:solidFill>
                  <a:srgbClr val="EF4E22"/>
                </a:solidFill>
              </a:rPr>
              <a:t>«</a:t>
            </a:r>
            <a:r>
              <a:rPr lang="en-US" sz="1800" i="0" dirty="0">
                <a:solidFill>
                  <a:srgbClr val="EF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ru-RU" sz="1600" i="0" dirty="0">
                <a:solidFill>
                  <a:srgbClr val="EF4E22"/>
                </a:solidFill>
              </a:rPr>
              <a:t>»</a:t>
            </a:r>
            <a:r>
              <a:rPr lang="ru-RU" sz="1600" i="0" dirty="0">
                <a:solidFill>
                  <a:schemeClr val="accent1"/>
                </a:solidFill>
              </a:rPr>
              <a:t>, 5–9 классы</a:t>
            </a:r>
          </a:p>
          <a:p>
            <a:pPr eaLnBrk="1" hangingPunct="1">
              <a:defRPr/>
            </a:pPr>
            <a:r>
              <a:rPr lang="ru-RU" sz="1600" i="0" dirty="0">
                <a:solidFill>
                  <a:srgbClr val="0070C0"/>
                </a:solidFill>
              </a:rPr>
              <a:t>Совместное издание </a:t>
            </a:r>
            <a:r>
              <a:rPr lang="ru-RU" sz="1600" i="0" dirty="0">
                <a:solidFill>
                  <a:srgbClr val="EF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 «</a:t>
            </a:r>
            <a:r>
              <a:rPr lang="ru-RU" sz="1800" i="0" dirty="0">
                <a:solidFill>
                  <a:srgbClr val="EF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Вентана-Граф</a:t>
            </a:r>
            <a:r>
              <a:rPr lang="ru-RU" sz="1600" i="0" dirty="0">
                <a:solidFill>
                  <a:srgbClr val="EF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60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ru-RU" sz="1600" i="0" dirty="0">
                <a:solidFill>
                  <a:srgbClr val="0070C0"/>
                </a:solidFill>
              </a:rPr>
              <a:t>и издательства </a:t>
            </a:r>
            <a:r>
              <a:rPr lang="ru-RU" sz="1600" i="0" dirty="0">
                <a:solidFill>
                  <a:srgbClr val="EF4E22"/>
                </a:solidFill>
              </a:rPr>
              <a:t>«</a:t>
            </a:r>
            <a:r>
              <a:rPr lang="ru-RU" sz="1800" i="0" dirty="0">
                <a:solidFill>
                  <a:srgbClr val="EF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ПИРСОН</a:t>
            </a:r>
            <a:r>
              <a:rPr lang="ru-RU" sz="1600" i="0" dirty="0">
                <a:solidFill>
                  <a:srgbClr val="EF4E22"/>
                </a:solidFill>
              </a:rPr>
              <a:t>»</a:t>
            </a:r>
          </a:p>
          <a:p>
            <a:pPr eaLnBrk="1" hangingPunct="1">
              <a:defRPr/>
            </a:pPr>
            <a:r>
              <a:rPr lang="ru-RU" sz="1600" b="0" i="0" dirty="0">
                <a:solidFill>
                  <a:schemeClr val="tx1"/>
                </a:solidFill>
              </a:rPr>
              <a:t>Линия учебно-методических комплектов </a:t>
            </a:r>
          </a:p>
          <a:p>
            <a:pPr eaLnBrk="1" hangingPunct="1">
              <a:defRPr/>
            </a:pPr>
            <a:r>
              <a:rPr lang="ru-RU" sz="1600" b="0" i="0" dirty="0">
                <a:solidFill>
                  <a:schemeClr val="tx1"/>
                </a:solidFill>
              </a:rPr>
              <a:t>под ред. доктора филологических наук, </a:t>
            </a:r>
          </a:p>
          <a:p>
            <a:pPr eaLnBrk="1" hangingPunct="1">
              <a:defRPr/>
            </a:pPr>
            <a:r>
              <a:rPr lang="ru-RU" sz="1600" b="0" i="0" dirty="0">
                <a:solidFill>
                  <a:schemeClr val="tx1"/>
                </a:solidFill>
              </a:rPr>
              <a:t>профессора М.В. Вербицкой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313" y="2706688"/>
            <a:ext cx="5256212" cy="3109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1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 взаимодействия отечественной методической школы  с британскими достижениями  в области преподавания английского языка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sz="1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1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занимательный, богато иллюстрированный материал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sz="1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1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диалог культур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sz="1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1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комплексное обучение четырем видам речевой деятельности: аудированию, чтению, говорению и письму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sz="1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1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разнообразие заданий, значительное место отводится проектной работе</a:t>
            </a:r>
          </a:p>
        </p:txBody>
      </p:sp>
      <p:pic>
        <p:nvPicPr>
          <p:cNvPr id="7175" name="Picture 12" descr="Cover P1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5888"/>
            <a:ext cx="1598612" cy="210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5" descr="E:\USERS\troshinaLI\Рабочий стол\учебник Форвард\Обложки\2206_10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62200"/>
            <a:ext cx="1598612" cy="204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7" name="Picture 6" descr="E:\USERS\troshinaLI\Рабочий стол\учебник Форвард\Обложки\2208_100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600575"/>
            <a:ext cx="1598612" cy="202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27313" y="6043613"/>
            <a:ext cx="5583237" cy="428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учебников  </a:t>
            </a:r>
            <a:r>
              <a:rPr lang="ru-RU" sz="2000" dirty="0">
                <a:solidFill>
                  <a:srgbClr val="EF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«Алгоритм успеха»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336704"/>
          </a:xfrm>
        </p:spPr>
        <p:txBody>
          <a:bodyPr>
            <a:normAutofit/>
          </a:bodyPr>
          <a:lstStyle/>
          <a:p>
            <a:r>
              <a:rPr lang="ru-RU" dirty="0" smtClean="0"/>
              <a:t>Цель </a:t>
            </a:r>
            <a:r>
              <a:rPr lang="ru-RU" dirty="0" smtClean="0"/>
              <a:t>современного образования </a:t>
            </a:r>
            <a:r>
              <a:rPr lang="ru-RU" dirty="0" smtClean="0"/>
              <a:t>- </a:t>
            </a:r>
            <a:r>
              <a:rPr lang="ru-RU" dirty="0" smtClean="0"/>
              <a:t>общекультурное, личностное и познавательное развитие учащихся, обеспечивающее такую ключевую компетенцию как умение учиться. </a:t>
            </a:r>
            <a:endParaRPr lang="ru-RU" dirty="0" smtClean="0"/>
          </a:p>
          <a:p>
            <a:r>
              <a:rPr lang="ru-RU" dirty="0" smtClean="0"/>
              <a:t>Важнейшая задача </a:t>
            </a:r>
            <a:r>
              <a:rPr lang="ru-RU" dirty="0" smtClean="0"/>
              <a:t>обучения иностранным языкам -</a:t>
            </a:r>
            <a:r>
              <a:rPr lang="ru-RU" dirty="0" smtClean="0"/>
              <a:t> </a:t>
            </a:r>
            <a:r>
              <a:rPr lang="ru-RU" dirty="0" smtClean="0"/>
              <a:t>формирование универсальных учебных действий, которые дают школьникам умение учиться, способность к саморазвитию и </a:t>
            </a:r>
            <a:r>
              <a:rPr lang="ru-RU" dirty="0" smtClean="0"/>
              <a:t>самосовершенствованию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виды УУД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Личностные </a:t>
            </a:r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личностной социальной идентичности  школьника, осознание себя как индивидуальности.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 smtClean="0"/>
              <a:t>Я- концепции и одновременно как члена </a:t>
            </a:r>
            <a:r>
              <a:rPr lang="ru-RU" dirty="0" smtClean="0"/>
              <a:t>общества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Личностные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Изучи </a:t>
            </a:r>
            <a:r>
              <a:rPr lang="ru-RU" dirty="0" smtClean="0"/>
              <a:t>личности героев комикса и напиши своё удостоверение личности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что делает тебя грустным/счастливым и т.д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Разнообразные тесты</a:t>
            </a:r>
            <a:endParaRPr lang="ru-RU" dirty="0" smtClean="0"/>
          </a:p>
          <a:p>
            <a:r>
              <a:rPr lang="ru-RU" dirty="0" smtClean="0"/>
              <a:t>Ролевые диалоги</a:t>
            </a:r>
          </a:p>
          <a:p>
            <a:r>
              <a:rPr lang="ru-RU" dirty="0" smtClean="0"/>
              <a:t>Заполни </a:t>
            </a:r>
            <a:r>
              <a:rPr lang="ru-RU" dirty="0" smtClean="0"/>
              <a:t>таблицу «Полезные увлечения и хобби»</a:t>
            </a:r>
          </a:p>
          <a:p>
            <a:r>
              <a:rPr lang="ru-RU" dirty="0" smtClean="0"/>
              <a:t>Что </a:t>
            </a:r>
            <a:r>
              <a:rPr lang="ru-RU" dirty="0" smtClean="0"/>
              <a:t>нужно и нельзя делать будущему космонавту</a:t>
            </a:r>
          </a:p>
          <a:p>
            <a:r>
              <a:rPr lang="ru-RU" dirty="0" smtClean="0"/>
              <a:t>собираемся </a:t>
            </a:r>
            <a:r>
              <a:rPr lang="ru-RU" dirty="0" smtClean="0"/>
              <a:t>в поход, что нужно взять с собой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Коммуникативные </a:t>
            </a:r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- заполни анкету</a:t>
            </a:r>
          </a:p>
          <a:p>
            <a:r>
              <a:rPr lang="ru-RU" dirty="0" smtClean="0"/>
              <a:t>-разыграй диалог по ситуации</a:t>
            </a:r>
          </a:p>
          <a:p>
            <a:r>
              <a:rPr lang="ru-RU" dirty="0" smtClean="0"/>
              <a:t>-вырази своё мнение</a:t>
            </a:r>
          </a:p>
          <a:p>
            <a:r>
              <a:rPr lang="ru-RU" dirty="0" smtClean="0"/>
              <a:t>-согласись или не согласись, аргументируй</a:t>
            </a:r>
          </a:p>
          <a:p>
            <a:r>
              <a:rPr lang="ru-RU" dirty="0" smtClean="0"/>
              <a:t>-напиши письмо</a:t>
            </a:r>
          </a:p>
          <a:p>
            <a:r>
              <a:rPr lang="ru-RU" dirty="0" smtClean="0"/>
              <a:t>-проведи анкетирование по заданной теме</a:t>
            </a:r>
          </a:p>
          <a:p>
            <a:r>
              <a:rPr lang="ru-RU" dirty="0" smtClean="0"/>
              <a:t>-напиши рассказ</a:t>
            </a:r>
          </a:p>
          <a:p>
            <a:r>
              <a:rPr lang="ru-RU" dirty="0" smtClean="0"/>
              <a:t>-дай литературный перевод стихотворения или прозы</a:t>
            </a:r>
          </a:p>
          <a:p>
            <a:r>
              <a:rPr lang="ru-RU" dirty="0" smtClean="0"/>
              <a:t>-подготовь вопросы одноклассникам / зарубежным друзьям по теме</a:t>
            </a:r>
          </a:p>
          <a:p>
            <a:r>
              <a:rPr lang="ru-RU" dirty="0" smtClean="0"/>
              <a:t>-дополни словарный минимум по теме</a:t>
            </a:r>
          </a:p>
          <a:p>
            <a:r>
              <a:rPr lang="ru-RU" dirty="0" smtClean="0"/>
              <a:t>-дай совет в определённой ситуации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Познавательные </a:t>
            </a:r>
            <a:r>
              <a:rPr lang="ru-RU" dirty="0" smtClean="0"/>
              <a:t>УУД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r>
              <a:rPr lang="ru-RU" dirty="0" smtClean="0"/>
              <a:t>-расставь отрывки текста в логическом порядке</a:t>
            </a:r>
          </a:p>
          <a:p>
            <a:r>
              <a:rPr lang="ru-RU" dirty="0" smtClean="0"/>
              <a:t>-подбери заголовок для каждого абзаца /текста/статьи, аргументируй свой выбор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01027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Познавательные УУД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-сравни тексты/картинки и укажи их различия</a:t>
            </a:r>
          </a:p>
          <a:p>
            <a:r>
              <a:rPr lang="ru-RU" dirty="0" smtClean="0"/>
              <a:t>-выдели </a:t>
            </a:r>
            <a:r>
              <a:rPr lang="ru-RU" dirty="0" smtClean="0"/>
              <a:t>необходимую/главную </a:t>
            </a:r>
            <a:r>
              <a:rPr lang="ru-RU" dirty="0" smtClean="0"/>
              <a:t>информацию при чтении/</a:t>
            </a:r>
            <a:r>
              <a:rPr lang="ru-RU" dirty="0" err="1" smtClean="0"/>
              <a:t>аудировании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5256584" cy="365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601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Формирование УУД на уроках английского языка в 5 -7 классах на примере УМК «Форвард» Вербицкой М.В. </vt:lpstr>
      <vt:lpstr>Слайд 2</vt:lpstr>
      <vt:lpstr>Слайд 3</vt:lpstr>
      <vt:lpstr>Основные виды УУД</vt:lpstr>
      <vt:lpstr>Личностные УУД</vt:lpstr>
      <vt:lpstr>Личностные УУД</vt:lpstr>
      <vt:lpstr>Коммуникативные УУД</vt:lpstr>
      <vt:lpstr>Познавательные УУД </vt:lpstr>
      <vt:lpstr>Познавательные УУД </vt:lpstr>
      <vt:lpstr>Слайд 10</vt:lpstr>
      <vt:lpstr>Регулятивные УУД </vt:lpstr>
      <vt:lpstr>Регулятивные УУД </vt:lpstr>
      <vt:lpstr>Творческие проекты</vt:lpstr>
      <vt:lpstr>Слайд 14</vt:lpstr>
      <vt:lpstr>Творческие проекты</vt:lpstr>
      <vt:lpstr>Творческие проекты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УУД на уроках английского языка в 5 -7 классах на примере УМК «Форвард» Вербицкой М.В. </dc:title>
  <dc:creator>210</dc:creator>
  <cp:lastModifiedBy>210</cp:lastModifiedBy>
  <cp:revision>8</cp:revision>
  <dcterms:created xsi:type="dcterms:W3CDTF">2017-12-20T20:46:28Z</dcterms:created>
  <dcterms:modified xsi:type="dcterms:W3CDTF">2017-12-20T22:03:59Z</dcterms:modified>
</cp:coreProperties>
</file>