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Streets of London and Moscow.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Pupil of 6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form 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School </a:t>
            </a:r>
            <a:r>
              <a:rPr lang="ru-RU" dirty="0" smtClean="0">
                <a:solidFill>
                  <a:srgbClr val="FFC000"/>
                </a:solidFill>
              </a:rPr>
              <a:t>№ 10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Zinchenko</a:t>
            </a:r>
            <a:r>
              <a:rPr lang="en-US" dirty="0" smtClean="0">
                <a:solidFill>
                  <a:srgbClr val="FFC000"/>
                </a:solidFill>
              </a:rPr>
              <a:t> Ekaterina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Famous buildings.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40506918_belyjj-taujer_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744" y="1196752"/>
            <a:ext cx="4224469" cy="316835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 smtClean="0"/>
              <a:t>Great Tower Street</a:t>
            </a:r>
            <a:r>
              <a:rPr lang="en-US" dirty="0" smtClean="0"/>
              <a:t> is a street in the City, leading to the Tower.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tower str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488033" cy="324036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Ancient signboards.</a:t>
            </a:r>
            <a:endParaRPr lang="ru-RU" dirty="0"/>
          </a:p>
        </p:txBody>
      </p:sp>
      <p:pic>
        <p:nvPicPr>
          <p:cNvPr id="5" name="Содержимое 4" descr="kovan_vyveski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395536" y="1268760"/>
            <a:ext cx="3810000" cy="2590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signboard</a:t>
            </a:r>
            <a:endParaRPr lang="ru-RU" dirty="0"/>
          </a:p>
        </p:txBody>
      </p:sp>
      <p:pic>
        <p:nvPicPr>
          <p:cNvPr id="7" name="Рисунок 6" descr="1237032681_1a747b6d198a3ee4923c80115925923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572000" y="2708920"/>
            <a:ext cx="3721373" cy="345638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Geographical objects.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Water Street</a:t>
            </a:r>
            <a:r>
              <a:rPr lang="en-US" dirty="0" smtClean="0"/>
              <a:t>  means  “Street leading to the water”.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TransitCente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5801982" cy="360829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Abbeys, cathedrals, church realities.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t._Martin's_Lane,_London_-_geograph.org.uk_-_1390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39" y="2348880"/>
            <a:ext cx="5363435" cy="40225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r>
              <a:rPr lang="en-US" b="1" i="1" dirty="0" smtClean="0"/>
              <a:t>St. George Street, St. Martin’s Lane </a:t>
            </a:r>
            <a:r>
              <a:rPr lang="en-US" dirty="0" smtClean="0"/>
              <a:t>are the streets and alleys, received the name from churches situated there</a:t>
            </a:r>
            <a:r>
              <a:rPr lang="en-US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/>
              <a:t>Landowners and homeowners.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686800" cy="4929411"/>
          </a:xfrm>
        </p:spPr>
        <p:txBody>
          <a:bodyPr/>
          <a:lstStyle/>
          <a:p>
            <a:r>
              <a:rPr lang="en-US" b="1" i="1" dirty="0" smtClean="0"/>
              <a:t>Bedford Square, Bedford Avenue, Bedford Place, Bedford Passage, Bedford Street </a:t>
            </a:r>
            <a:r>
              <a:rPr lang="en-US" dirty="0" smtClean="0"/>
              <a:t>appeared on the lands owned by Duke of Bedford.</a:t>
            </a:r>
            <a:endParaRPr lang="ru-RU" dirty="0"/>
          </a:p>
        </p:txBody>
      </p:sp>
      <p:pic>
        <p:nvPicPr>
          <p:cNvPr id="5" name="Содержимое 4" descr="bedford_jul0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123728" y="2564904"/>
            <a:ext cx="5454952" cy="407685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Royal family members, commanders.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/>
          <a:lstStyle/>
          <a:p>
            <a:r>
              <a:rPr lang="en-US" b="1" i="1" dirty="0" smtClean="0"/>
              <a:t>Victoria Street, Victoria Road, Victoria Embankment, Prince Albert Road</a:t>
            </a:r>
            <a:r>
              <a:rPr lang="en-US" i="1" dirty="0" smtClean="0"/>
              <a:t> </a:t>
            </a:r>
            <a:r>
              <a:rPr lang="en-US" dirty="0" smtClean="0"/>
              <a:t>– these streets were named in honor to Queen Victoria</a:t>
            </a:r>
            <a:endParaRPr lang="ru-RU" dirty="0"/>
          </a:p>
        </p:txBody>
      </p:sp>
      <p:pic>
        <p:nvPicPr>
          <p:cNvPr id="7" name="Содержимое 6" descr="0_88d4e_6975fecb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9943" y="1600200"/>
            <a:ext cx="3655114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Classification of the street names in Moscow.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908719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94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Reason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Street name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1.Names of people united by one profession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Monetchikovsky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Lane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Myasnitskaya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Cities and villages to which they led.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Tverskaya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Smolenskaya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3.Famous buildings.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Bankovsky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Lane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Kuznetsky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Most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Ancient signboards.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Geographical objects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Polevaya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Bolotnaya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Cathedrals, church realities.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Spassky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Lane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Patriarshy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Lane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Landowners and homeowners.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Volkonsky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Lane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Yushkovsky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Lane</a:t>
                      </a:r>
                      <a:endParaRPr lang="ru-RU" b="1" dirty="0"/>
                    </a:p>
                  </a:txBody>
                  <a:tcPr/>
                </a:tc>
              </a:tr>
              <a:tr h="3594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Colleges and universities.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  <a:tr h="62121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Royal family members, commanders.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Kutuzovsky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Avenue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Tsarizynskaya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 </a:t>
            </a:r>
            <a:endParaRPr lang="ru-RU" dirty="0" smtClean="0"/>
          </a:p>
          <a:p>
            <a:pPr lvl="0"/>
            <a:r>
              <a:rPr lang="en-US" b="1" i="1" dirty="0" smtClean="0"/>
              <a:t>people’s names</a:t>
            </a:r>
            <a:r>
              <a:rPr lang="en-US" b="1" dirty="0" smtClean="0"/>
              <a:t> – </a:t>
            </a:r>
            <a:r>
              <a:rPr lang="en-US" b="1" dirty="0" err="1" smtClean="0"/>
              <a:t>Irininskaya</a:t>
            </a:r>
            <a:r>
              <a:rPr lang="en-US" b="1" dirty="0" smtClean="0"/>
              <a:t> Street, </a:t>
            </a:r>
            <a:r>
              <a:rPr lang="en-US" b="1" dirty="0" err="1" smtClean="0"/>
              <a:t>Petrovka</a:t>
            </a:r>
            <a:r>
              <a:rPr lang="en-US" b="1" dirty="0" smtClean="0"/>
              <a:t> Street</a:t>
            </a:r>
            <a:endParaRPr lang="ru-RU" b="1" dirty="0" smtClean="0"/>
          </a:p>
          <a:p>
            <a:pPr lvl="0"/>
            <a:r>
              <a:rPr lang="en-US" b="1" i="1" dirty="0" smtClean="0"/>
              <a:t>animals </a:t>
            </a:r>
            <a:r>
              <a:rPr lang="en-US" b="1" dirty="0" smtClean="0"/>
              <a:t>– </a:t>
            </a:r>
            <a:r>
              <a:rPr lang="en-US" b="1" dirty="0" err="1" smtClean="0"/>
              <a:t>Medvezhy</a:t>
            </a:r>
            <a:r>
              <a:rPr lang="en-US" b="1" dirty="0" smtClean="0"/>
              <a:t> Lane, </a:t>
            </a:r>
            <a:r>
              <a:rPr lang="en-US" b="1" dirty="0" err="1" smtClean="0"/>
              <a:t>Korovy</a:t>
            </a:r>
            <a:r>
              <a:rPr lang="en-US" b="1" dirty="0" smtClean="0"/>
              <a:t> Lane</a:t>
            </a:r>
            <a:endParaRPr lang="ru-RU" b="1" dirty="0" smtClean="0"/>
          </a:p>
          <a:p>
            <a:pPr lvl="0"/>
            <a:r>
              <a:rPr lang="en-US" b="1" i="1" dirty="0" smtClean="0"/>
              <a:t>food – </a:t>
            </a:r>
            <a:r>
              <a:rPr lang="en-US" b="1" dirty="0" err="1" smtClean="0"/>
              <a:t>Medovaya</a:t>
            </a:r>
            <a:r>
              <a:rPr lang="en-US" b="1" dirty="0" smtClean="0"/>
              <a:t> Street, </a:t>
            </a:r>
            <a:r>
              <a:rPr lang="en-US" b="1" dirty="0" err="1" smtClean="0"/>
              <a:t>Myasnaya</a:t>
            </a:r>
            <a:r>
              <a:rPr lang="en-US" b="1" dirty="0" smtClean="0"/>
              <a:t> Street</a:t>
            </a:r>
            <a:endParaRPr lang="ru-RU" b="1" dirty="0" smtClean="0"/>
          </a:p>
          <a:p>
            <a:pPr lvl="0"/>
            <a:r>
              <a:rPr lang="en-US" b="1" i="1" dirty="0" smtClean="0"/>
              <a:t>writers - </a:t>
            </a:r>
            <a:r>
              <a:rPr lang="en-US" b="1" dirty="0" smtClean="0"/>
              <a:t> </a:t>
            </a:r>
            <a:r>
              <a:rPr lang="en-US" b="1" dirty="0" err="1" smtClean="0"/>
              <a:t>Tolstovsky</a:t>
            </a:r>
            <a:r>
              <a:rPr lang="en-US" b="1" dirty="0" smtClean="0"/>
              <a:t> Lane, </a:t>
            </a:r>
            <a:r>
              <a:rPr lang="en-US" b="1" dirty="0" err="1" smtClean="0"/>
              <a:t>Griboedovsky</a:t>
            </a:r>
            <a:r>
              <a:rPr lang="en-US" b="1" dirty="0" smtClean="0"/>
              <a:t> Lane</a:t>
            </a:r>
            <a:endParaRPr lang="ru-RU" b="1" dirty="0" smtClean="0"/>
          </a:p>
          <a:p>
            <a:pPr lvl="0"/>
            <a:r>
              <a:rPr lang="en-US" b="1" i="1" dirty="0" smtClean="0"/>
              <a:t>famous people-  </a:t>
            </a:r>
            <a:r>
              <a:rPr lang="en-US" b="1" dirty="0" smtClean="0"/>
              <a:t>Gagarin Street, </a:t>
            </a:r>
            <a:r>
              <a:rPr lang="en-US" b="1" dirty="0" err="1" smtClean="0"/>
              <a:t>Kosmodemyanskaya</a:t>
            </a:r>
            <a:r>
              <a:rPr lang="en-US" b="1" dirty="0" smtClean="0"/>
              <a:t> </a:t>
            </a:r>
            <a:r>
              <a:rPr lang="en-US" b="1" dirty="0" err="1" smtClean="0"/>
              <a:t>Stree</a:t>
            </a:r>
            <a:endParaRPr lang="ru-RU" b="1" dirty="0" smtClean="0"/>
          </a:p>
          <a:p>
            <a:pPr lvl="0"/>
            <a:r>
              <a:rPr lang="en-US" b="1" i="1" dirty="0" smtClean="0"/>
              <a:t>family relations- </a:t>
            </a:r>
            <a:r>
              <a:rPr lang="en-US" b="1" dirty="0" err="1" smtClean="0"/>
              <a:t>Babushkin</a:t>
            </a:r>
            <a:r>
              <a:rPr lang="en-US" b="1" dirty="0" smtClean="0"/>
              <a:t> Lane</a:t>
            </a:r>
            <a:endParaRPr lang="ru-RU" b="1" dirty="0" smtClean="0"/>
          </a:p>
          <a:p>
            <a:pPr lvl="0"/>
            <a:r>
              <a:rPr lang="en-US" b="1" i="1" dirty="0" smtClean="0"/>
              <a:t>musical instruments- </a:t>
            </a:r>
            <a:r>
              <a:rPr lang="en-US" b="1" dirty="0" err="1" smtClean="0"/>
              <a:t>Barabanny</a:t>
            </a:r>
            <a:r>
              <a:rPr lang="en-US" b="1" dirty="0" smtClean="0"/>
              <a:t> Lane</a:t>
            </a:r>
            <a:endParaRPr lang="ru-RU" b="1" dirty="0" smtClean="0"/>
          </a:p>
          <a:p>
            <a:pPr lvl="0"/>
            <a:r>
              <a:rPr lang="en-US" b="1" i="1" dirty="0" smtClean="0"/>
              <a:t>nationalities- </a:t>
            </a:r>
            <a:r>
              <a:rPr lang="en-US" b="1" dirty="0" err="1" smtClean="0"/>
              <a:t>Bolshaya</a:t>
            </a:r>
            <a:r>
              <a:rPr lang="en-US" b="1" dirty="0" smtClean="0"/>
              <a:t> </a:t>
            </a:r>
            <a:r>
              <a:rPr lang="en-US" b="1" dirty="0" err="1" smtClean="0"/>
              <a:t>Gruzinskaya</a:t>
            </a:r>
            <a:r>
              <a:rPr lang="en-US" b="1" dirty="0" smtClean="0"/>
              <a:t> Street, </a:t>
            </a:r>
            <a:r>
              <a:rPr lang="en-US" b="1" dirty="0" err="1" smtClean="0"/>
              <a:t>Nemetskaya</a:t>
            </a:r>
            <a:r>
              <a:rPr lang="en-US" b="1" dirty="0" smtClean="0"/>
              <a:t> Street</a:t>
            </a:r>
            <a:r>
              <a:rPr lang="en-US" b="1" i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</a:t>
            </a:r>
            <a:r>
              <a:rPr lang="en-US" dirty="0" smtClean="0"/>
              <a:t> reasons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algn="ctr"/>
            <a:r>
              <a:rPr lang="en-US" dirty="0" smtClean="0"/>
              <a:t>London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Moscow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284984"/>
            <a:ext cx="1656184" cy="20162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9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reasons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276872"/>
            <a:ext cx="1656184" cy="30243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15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reasons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Thank you for your attention.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My hypothesis</a:t>
            </a:r>
            <a:r>
              <a:rPr lang="en-US" dirty="0" smtClean="0"/>
              <a:t> is the means of giving the names for the streets in London and in Moscow are the same. </a:t>
            </a:r>
          </a:p>
          <a:p>
            <a:endParaRPr lang="ru-RU" dirty="0" smtClean="0"/>
          </a:p>
          <a:p>
            <a:r>
              <a:rPr lang="en-US" b="1" i="1" dirty="0" smtClean="0"/>
              <a:t>The object</a:t>
            </a:r>
            <a:r>
              <a:rPr lang="en-US" dirty="0" smtClean="0"/>
              <a:t> is London and Moscow streets.</a:t>
            </a:r>
            <a:endParaRPr lang="ru-RU" dirty="0" smtClean="0"/>
          </a:p>
          <a:p>
            <a:r>
              <a:rPr lang="en-US" b="1" i="1" dirty="0" smtClean="0"/>
              <a:t>The subject</a:t>
            </a:r>
            <a:r>
              <a:rPr lang="en-US" dirty="0" smtClean="0"/>
              <a:t> is their names.</a:t>
            </a:r>
          </a:p>
          <a:p>
            <a:endParaRPr lang="ru-RU" dirty="0" smtClean="0"/>
          </a:p>
          <a:p>
            <a:r>
              <a:rPr lang="en-US" b="1" i="1" dirty="0" smtClean="0"/>
              <a:t>The aim</a:t>
            </a:r>
            <a:r>
              <a:rPr lang="en-US" dirty="0" smtClean="0"/>
              <a:t> of my work is to find out the similarities or differences between the names of  the streets in London and Moscow.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The tasks</a:t>
            </a:r>
            <a:r>
              <a:rPr lang="en-US" dirty="0" smtClean="0"/>
              <a:t> are to find and study information about London and Moscow streets, classify street names and compare street names of London and Moscow.</a:t>
            </a:r>
            <a:endParaRPr lang="ru-RU" dirty="0" smtClean="0"/>
          </a:p>
          <a:p>
            <a:r>
              <a:rPr lang="en-US" dirty="0" smtClean="0"/>
              <a:t> To prove my hypothesis I used the following </a:t>
            </a:r>
            <a:r>
              <a:rPr lang="en-US" b="1" i="1" dirty="0" smtClean="0"/>
              <a:t>research methods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en-US" dirty="0" smtClean="0"/>
              <a:t>1) search and examination of information</a:t>
            </a:r>
            <a:endParaRPr lang="ru-RU" dirty="0" smtClean="0"/>
          </a:p>
          <a:p>
            <a:r>
              <a:rPr lang="en-US" dirty="0" smtClean="0"/>
              <a:t>2) analysis</a:t>
            </a:r>
            <a:endParaRPr lang="ru-RU" dirty="0" smtClean="0"/>
          </a:p>
          <a:p>
            <a:r>
              <a:rPr lang="en-US" dirty="0" smtClean="0"/>
              <a:t>3) classification</a:t>
            </a:r>
            <a:endParaRPr lang="ru-RU" dirty="0" smtClean="0"/>
          </a:p>
          <a:p>
            <a:r>
              <a:rPr lang="en-US" dirty="0" smtClean="0"/>
              <a:t>4) comparison</a:t>
            </a:r>
            <a:endParaRPr lang="ru-RU" dirty="0" smtClean="0"/>
          </a:p>
          <a:p>
            <a:r>
              <a:rPr lang="en-US" dirty="0" smtClean="0"/>
              <a:t>5) generalization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4330824" cy="5217443"/>
          </a:xfrm>
        </p:spPr>
        <p:txBody>
          <a:bodyPr/>
          <a:lstStyle/>
          <a:p>
            <a:r>
              <a:rPr lang="en-US" b="1" i="1" dirty="0" smtClean="0"/>
              <a:t>The Longman Dictionary</a:t>
            </a:r>
            <a:r>
              <a:rPr lang="en-US" dirty="0" smtClean="0"/>
              <a:t> sais that </a:t>
            </a:r>
            <a:r>
              <a:rPr lang="en-US" u="sng" dirty="0" smtClean="0"/>
              <a:t>street </a:t>
            </a:r>
            <a:r>
              <a:rPr lang="en-US" dirty="0" smtClean="0"/>
              <a:t>is a road in a city or town that has houses or other buildings on one or both sides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9781408272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473994" cy="403244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First streets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types of streets in Britain and in Russia.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3456384"/>
                <a:gridCol w="3754760"/>
              </a:tblGrid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 Britain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 Russia</a:t>
                      </a:r>
                      <a:endParaRPr lang="ru-RU" sz="2800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Avenue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Road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Street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Range 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Line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Lane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Lane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Court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Alley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  <a:tr h="14816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Pathway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From 20 types of streets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15 – 75% are the same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 5 – 25% doesn’t  exist in </a:t>
            </a:r>
          </a:p>
          <a:p>
            <a:pPr algn="r">
              <a:buNone/>
            </a:pPr>
            <a:r>
              <a:rPr lang="en-US" dirty="0" smtClean="0"/>
              <a:t>one of the countries.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52120" y="1700808"/>
            <a:ext cx="1080120" cy="1800200"/>
          </a:xfrm>
          <a:prstGeom prst="straightConnector1">
            <a:avLst/>
          </a:prstGeom>
          <a:ln w="12700" cmpd="sng">
            <a:headEnd w="lg" len="me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91880" y="1700808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Names of people united by one profession.</a:t>
            </a:r>
            <a:r>
              <a:rPr lang="en-US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Carter Lane</a:t>
            </a:r>
            <a:r>
              <a:rPr lang="en-US" dirty="0" smtClean="0"/>
              <a:t> – Lane in the City of London where carters (or cabbies) lived traditionally.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2131"/>
          <a:stretch>
            <a:fillRect/>
          </a:stretch>
        </p:blipFill>
        <p:spPr>
          <a:xfrm>
            <a:off x="3203849" y="2714624"/>
            <a:ext cx="4920546" cy="361175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Cities and villages to which they led.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Oxford Street</a:t>
            </a:r>
            <a:r>
              <a:rPr lang="en-US" dirty="0" smtClean="0"/>
              <a:t> – “Road leading to Oxford” – is one of the oldest streets in London, built by the Romans.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nformation_items_property_2558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0928"/>
            <a:ext cx="4743450" cy="35623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500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Streets of London and Moscow.</vt:lpstr>
      <vt:lpstr>Слайд 2</vt:lpstr>
      <vt:lpstr>Слайд 3</vt:lpstr>
      <vt:lpstr>Слайд 4</vt:lpstr>
      <vt:lpstr>First streets</vt:lpstr>
      <vt:lpstr> The types of streets in Britain and in Russia.  </vt:lpstr>
      <vt:lpstr>Слайд 7</vt:lpstr>
      <vt:lpstr> Names of people united by one profession.  </vt:lpstr>
      <vt:lpstr>Cities and villages to which they led. </vt:lpstr>
      <vt:lpstr>Famous buildings. </vt:lpstr>
      <vt:lpstr> Ancient signboards.</vt:lpstr>
      <vt:lpstr> Geographical objects.  </vt:lpstr>
      <vt:lpstr>Abbeys, cathedrals, church realities. </vt:lpstr>
      <vt:lpstr>Landowners and homeowners.</vt:lpstr>
      <vt:lpstr>Royal family members, commanders. </vt:lpstr>
      <vt:lpstr>Classification of the street names in Moscow.</vt:lpstr>
      <vt:lpstr>Слайд 17</vt:lpstr>
      <vt:lpstr>17 reasons </vt:lpstr>
      <vt:lpstr>Thank you for your attention.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Streets of London and Moscow.</dc:title>
  <dc:creator>210</dc:creator>
  <cp:lastModifiedBy>210</cp:lastModifiedBy>
  <cp:revision>8</cp:revision>
  <dcterms:created xsi:type="dcterms:W3CDTF">2015-03-03T07:53:24Z</dcterms:created>
  <dcterms:modified xsi:type="dcterms:W3CDTF">2018-01-18T10:53:48Z</dcterms:modified>
</cp:coreProperties>
</file>