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21805-F5CE-4B4D-8D5E-E0335D9538E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D66DF21-AE65-431B-B8FA-2B4B5DDB0C74}">
      <dgm:prSet phldrT="[Текст]" custT="1"/>
      <dgm:spPr/>
      <dgm:t>
        <a:bodyPr/>
        <a:lstStyle/>
        <a:p>
          <a:pPr algn="ctr"/>
          <a:r>
            <a:rPr lang="en-US" sz="2400" b="1" i="1" dirty="0"/>
            <a:t>the 27</a:t>
          </a:r>
          <a:r>
            <a:rPr lang="en-US" sz="2400" b="1" i="1" baseline="30000" dirty="0"/>
            <a:t>th</a:t>
          </a:r>
          <a:r>
            <a:rPr lang="en-US" sz="2400" b="1" i="1" dirty="0"/>
            <a:t> of August 2005</a:t>
          </a:r>
          <a:endParaRPr lang="ru-RU" sz="2400" b="1" i="1" dirty="0"/>
        </a:p>
      </dgm:t>
    </dgm:pt>
    <dgm:pt modelId="{A310041D-7F31-4CDD-A233-40DF0DBFCD63}" type="parTrans" cxnId="{1A497555-A915-40CF-9861-E4E068E65ECD}">
      <dgm:prSet/>
      <dgm:spPr/>
      <dgm:t>
        <a:bodyPr/>
        <a:lstStyle/>
        <a:p>
          <a:endParaRPr lang="ru-RU"/>
        </a:p>
      </dgm:t>
    </dgm:pt>
    <dgm:pt modelId="{BA2A56BB-3155-420A-AF40-8CEB683C608A}" type="sibTrans" cxnId="{1A497555-A915-40CF-9861-E4E068E65ECD}">
      <dgm:prSet/>
      <dgm:spPr/>
      <dgm:t>
        <a:bodyPr/>
        <a:lstStyle/>
        <a:p>
          <a:endParaRPr lang="ru-RU"/>
        </a:p>
      </dgm:t>
    </dgm:pt>
    <dgm:pt modelId="{DC142DAC-5097-4F91-82E7-27CF02C98720}">
      <dgm:prSet phldrT="[Текст]" custT="1"/>
      <dgm:spPr/>
      <dgm:t>
        <a:bodyPr/>
        <a:lstStyle/>
        <a:p>
          <a:pPr algn="ctr"/>
          <a:r>
            <a:rPr lang="en-US" sz="2400" b="1" i="1" dirty="0"/>
            <a:t>August 2005 </a:t>
          </a:r>
          <a:endParaRPr lang="ru-RU" sz="2400" b="1" i="1" dirty="0"/>
        </a:p>
      </dgm:t>
    </dgm:pt>
    <dgm:pt modelId="{C6F38F55-31AD-4EB3-B24B-47F3FFF0F5AE}" type="parTrans" cxnId="{6ACADF83-8380-479F-B071-21E246C34A91}">
      <dgm:prSet/>
      <dgm:spPr/>
      <dgm:t>
        <a:bodyPr/>
        <a:lstStyle/>
        <a:p>
          <a:endParaRPr lang="ru-RU"/>
        </a:p>
      </dgm:t>
    </dgm:pt>
    <dgm:pt modelId="{DFE160EC-20D3-47F5-A18D-2C0395ADB0A0}" type="sibTrans" cxnId="{6ACADF83-8380-479F-B071-21E246C34A91}">
      <dgm:prSet/>
      <dgm:spPr/>
      <dgm:t>
        <a:bodyPr/>
        <a:lstStyle/>
        <a:p>
          <a:endParaRPr lang="ru-RU"/>
        </a:p>
      </dgm:t>
    </dgm:pt>
    <dgm:pt modelId="{1561EF56-01E9-4E1B-82C2-7CF701E34C30}">
      <dgm:prSet phldrT="[Текст]" custT="1"/>
      <dgm:spPr/>
      <dgm:t>
        <a:bodyPr/>
        <a:lstStyle/>
        <a:p>
          <a:pPr algn="ctr"/>
          <a:r>
            <a:rPr lang="en-US" sz="2400" b="1" i="1" dirty="0"/>
            <a:t>the year  2005</a:t>
          </a:r>
          <a:endParaRPr lang="ru-RU" sz="2400" b="1" i="1" dirty="0"/>
        </a:p>
      </dgm:t>
    </dgm:pt>
    <dgm:pt modelId="{4BCE30C4-8506-47DE-AC3C-D591939063A6}" type="parTrans" cxnId="{925AF106-DC15-4EA3-A3B1-CD7CE2450C36}">
      <dgm:prSet/>
      <dgm:spPr/>
      <dgm:t>
        <a:bodyPr/>
        <a:lstStyle/>
        <a:p>
          <a:endParaRPr lang="ru-RU"/>
        </a:p>
      </dgm:t>
    </dgm:pt>
    <dgm:pt modelId="{2C380E80-0F24-4451-BCDD-70F98960CDF1}" type="sibTrans" cxnId="{925AF106-DC15-4EA3-A3B1-CD7CE2450C36}">
      <dgm:prSet/>
      <dgm:spPr/>
      <dgm:t>
        <a:bodyPr/>
        <a:lstStyle/>
        <a:p>
          <a:endParaRPr lang="ru-RU"/>
        </a:p>
      </dgm:t>
    </dgm:pt>
    <dgm:pt modelId="{0113BC7B-EE32-4F3F-B090-EE088D036C49}">
      <dgm:prSet custT="1"/>
      <dgm:spPr/>
      <dgm:t>
        <a:bodyPr/>
        <a:lstStyle/>
        <a:p>
          <a:pPr algn="ctr"/>
          <a:r>
            <a:rPr lang="en-US" sz="2400" b="1" i="1" dirty="0"/>
            <a:t>the 27th of August</a:t>
          </a:r>
          <a:endParaRPr lang="ru-RU" sz="2400" b="1" i="1" dirty="0"/>
        </a:p>
      </dgm:t>
    </dgm:pt>
    <dgm:pt modelId="{DE7D0193-7CFA-42D4-96E9-FB85CF28C985}" type="parTrans" cxnId="{A0B4BD39-5721-4447-97CE-433350942C11}">
      <dgm:prSet/>
      <dgm:spPr/>
      <dgm:t>
        <a:bodyPr/>
        <a:lstStyle/>
        <a:p>
          <a:endParaRPr lang="ru-RU"/>
        </a:p>
      </dgm:t>
    </dgm:pt>
    <dgm:pt modelId="{6A59053E-B756-4DF1-B4CA-8219FF1A4155}" type="sibTrans" cxnId="{A0B4BD39-5721-4447-97CE-433350942C11}">
      <dgm:prSet/>
      <dgm:spPr/>
      <dgm:t>
        <a:bodyPr/>
        <a:lstStyle/>
        <a:p>
          <a:endParaRPr lang="ru-RU"/>
        </a:p>
      </dgm:t>
    </dgm:pt>
    <dgm:pt modelId="{02E40BFE-DFD9-438D-8560-DEB6B609E330}" type="pres">
      <dgm:prSet presAssocID="{10121805-F5CE-4B4D-8D5E-E0335D9538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D2B22-071B-4C83-A49A-50430A574A2E}" type="pres">
      <dgm:prSet presAssocID="{3D66DF21-AE65-431B-B8FA-2B4B5DDB0C74}" presName="parentLin" presStyleCnt="0"/>
      <dgm:spPr/>
      <dgm:t>
        <a:bodyPr/>
        <a:lstStyle/>
        <a:p>
          <a:endParaRPr lang="ru-RU"/>
        </a:p>
      </dgm:t>
    </dgm:pt>
    <dgm:pt modelId="{3C9ADF09-9E2F-4347-BCBA-7862C3A3CCBF}" type="pres">
      <dgm:prSet presAssocID="{3D66DF21-AE65-431B-B8FA-2B4B5DDB0C7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914E82E-27D5-469F-BB9F-EA31A51F15E4}" type="pres">
      <dgm:prSet presAssocID="{3D66DF21-AE65-431B-B8FA-2B4B5DDB0C74}" presName="parentText" presStyleLbl="node1" presStyleIdx="0" presStyleCnt="4" custLinFactNeighborX="14414" custLinFactNeighborY="-15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307D2-3CD4-4F4C-84E7-848DBDB0FA4F}" type="pres">
      <dgm:prSet presAssocID="{3D66DF21-AE65-431B-B8FA-2B4B5DDB0C74}" presName="negativeSpace" presStyleCnt="0"/>
      <dgm:spPr/>
      <dgm:t>
        <a:bodyPr/>
        <a:lstStyle/>
        <a:p>
          <a:endParaRPr lang="ru-RU"/>
        </a:p>
      </dgm:t>
    </dgm:pt>
    <dgm:pt modelId="{93AF5782-E688-483C-B12A-1A450A68EA8C}" type="pres">
      <dgm:prSet presAssocID="{3D66DF21-AE65-431B-B8FA-2B4B5DDB0C7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25645-B373-46AE-A571-4AE6BFBE05CB}" type="pres">
      <dgm:prSet presAssocID="{BA2A56BB-3155-420A-AF40-8CEB683C608A}" presName="spaceBetweenRectangles" presStyleCnt="0"/>
      <dgm:spPr/>
      <dgm:t>
        <a:bodyPr/>
        <a:lstStyle/>
        <a:p>
          <a:endParaRPr lang="ru-RU"/>
        </a:p>
      </dgm:t>
    </dgm:pt>
    <dgm:pt modelId="{0D5B1439-8EBD-4686-A1E3-D0E887D3E2E5}" type="pres">
      <dgm:prSet presAssocID="{DC142DAC-5097-4F91-82E7-27CF02C98720}" presName="parentLin" presStyleCnt="0"/>
      <dgm:spPr/>
      <dgm:t>
        <a:bodyPr/>
        <a:lstStyle/>
        <a:p>
          <a:endParaRPr lang="ru-RU"/>
        </a:p>
      </dgm:t>
    </dgm:pt>
    <dgm:pt modelId="{C7955457-7D9A-4480-8533-633249019939}" type="pres">
      <dgm:prSet presAssocID="{DC142DAC-5097-4F91-82E7-27CF02C9872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D382996-90B3-4949-A09A-0F30DC1CAB0C}" type="pres">
      <dgm:prSet presAssocID="{DC142DAC-5097-4F91-82E7-27CF02C987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34919-760A-4537-B05F-6F95B0931E83}" type="pres">
      <dgm:prSet presAssocID="{DC142DAC-5097-4F91-82E7-27CF02C98720}" presName="negativeSpace" presStyleCnt="0"/>
      <dgm:spPr/>
      <dgm:t>
        <a:bodyPr/>
        <a:lstStyle/>
        <a:p>
          <a:endParaRPr lang="ru-RU"/>
        </a:p>
      </dgm:t>
    </dgm:pt>
    <dgm:pt modelId="{167A595F-538B-4C41-A39D-875735765501}" type="pres">
      <dgm:prSet presAssocID="{DC142DAC-5097-4F91-82E7-27CF02C9872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076E1-921F-484E-9551-9627EABEEEB3}" type="pres">
      <dgm:prSet presAssocID="{DFE160EC-20D3-47F5-A18D-2C0395ADB0A0}" presName="spaceBetweenRectangles" presStyleCnt="0"/>
      <dgm:spPr/>
      <dgm:t>
        <a:bodyPr/>
        <a:lstStyle/>
        <a:p>
          <a:endParaRPr lang="ru-RU"/>
        </a:p>
      </dgm:t>
    </dgm:pt>
    <dgm:pt modelId="{95730496-AF35-4084-ABD1-7E78A9C7DED1}" type="pres">
      <dgm:prSet presAssocID="{1561EF56-01E9-4E1B-82C2-7CF701E34C30}" presName="parentLin" presStyleCnt="0"/>
      <dgm:spPr/>
      <dgm:t>
        <a:bodyPr/>
        <a:lstStyle/>
        <a:p>
          <a:endParaRPr lang="ru-RU"/>
        </a:p>
      </dgm:t>
    </dgm:pt>
    <dgm:pt modelId="{BE12983A-656B-4C6B-B782-00DC1CA3078F}" type="pres">
      <dgm:prSet presAssocID="{1561EF56-01E9-4E1B-82C2-7CF701E34C3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C4247A1-E550-4242-95D2-4EC00A662E54}" type="pres">
      <dgm:prSet presAssocID="{1561EF56-01E9-4E1B-82C2-7CF701E34C30}" presName="parentText" presStyleLbl="node1" presStyleIdx="2" presStyleCnt="4" custLinFactNeighborX="-14414" custLinFactNeighborY="28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B403F-A8B0-4ED1-912C-CD56AD20A9F0}" type="pres">
      <dgm:prSet presAssocID="{1561EF56-01E9-4E1B-82C2-7CF701E34C30}" presName="negativeSpace" presStyleCnt="0"/>
      <dgm:spPr/>
      <dgm:t>
        <a:bodyPr/>
        <a:lstStyle/>
        <a:p>
          <a:endParaRPr lang="ru-RU"/>
        </a:p>
      </dgm:t>
    </dgm:pt>
    <dgm:pt modelId="{15BB9D99-7801-4DBB-8D8B-79272C6C3846}" type="pres">
      <dgm:prSet presAssocID="{1561EF56-01E9-4E1B-82C2-7CF701E34C3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1EF09-CCE6-4652-8157-634F78C1467E}" type="pres">
      <dgm:prSet presAssocID="{2C380E80-0F24-4451-BCDD-70F98960CDF1}" presName="spaceBetweenRectangles" presStyleCnt="0"/>
      <dgm:spPr/>
      <dgm:t>
        <a:bodyPr/>
        <a:lstStyle/>
        <a:p>
          <a:endParaRPr lang="ru-RU"/>
        </a:p>
      </dgm:t>
    </dgm:pt>
    <dgm:pt modelId="{EA755D80-CC4B-48FD-802D-EF220D6B9C5B}" type="pres">
      <dgm:prSet presAssocID="{0113BC7B-EE32-4F3F-B090-EE088D036C49}" presName="parentLin" presStyleCnt="0"/>
      <dgm:spPr/>
      <dgm:t>
        <a:bodyPr/>
        <a:lstStyle/>
        <a:p>
          <a:endParaRPr lang="ru-RU"/>
        </a:p>
      </dgm:t>
    </dgm:pt>
    <dgm:pt modelId="{2443AD78-F7E5-41D5-9F29-A57C489F19F6}" type="pres">
      <dgm:prSet presAssocID="{0113BC7B-EE32-4F3F-B090-EE088D036C4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FBDFBD8-EEE6-4DA5-8B5F-2387C5DB8CC7}" type="pres">
      <dgm:prSet presAssocID="{0113BC7B-EE32-4F3F-B090-EE088D036C49}" presName="parentText" presStyleLbl="node1" presStyleIdx="3" presStyleCnt="4" custLinFactNeighborX="19219" custLinFactNeighborY="5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217E-3FD7-4731-AF63-D48EBAB00B97}" type="pres">
      <dgm:prSet presAssocID="{0113BC7B-EE32-4F3F-B090-EE088D036C49}" presName="negativeSpace" presStyleCnt="0"/>
      <dgm:spPr/>
      <dgm:t>
        <a:bodyPr/>
        <a:lstStyle/>
        <a:p>
          <a:endParaRPr lang="ru-RU"/>
        </a:p>
      </dgm:t>
    </dgm:pt>
    <dgm:pt modelId="{3A4FBF06-551A-4450-9BF5-4323E4D296FA}" type="pres">
      <dgm:prSet presAssocID="{0113BC7B-EE32-4F3F-B090-EE088D036C4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29EADB-2BE4-46B7-A698-61F2DD5CFE24}" type="presOf" srcId="{DC142DAC-5097-4F91-82E7-27CF02C98720}" destId="{C7955457-7D9A-4480-8533-633249019939}" srcOrd="0" destOrd="0" presId="urn:microsoft.com/office/officeart/2005/8/layout/list1"/>
    <dgm:cxn modelId="{2B26ABA1-F167-42B4-96E5-B9D694DABE54}" type="presOf" srcId="{10121805-F5CE-4B4D-8D5E-E0335D9538E5}" destId="{02E40BFE-DFD9-438D-8560-DEB6B609E330}" srcOrd="0" destOrd="0" presId="urn:microsoft.com/office/officeart/2005/8/layout/list1"/>
    <dgm:cxn modelId="{0FC12C9C-B29C-4DB6-ADBB-3B188309A9EF}" type="presOf" srcId="{0113BC7B-EE32-4F3F-B090-EE088D036C49}" destId="{DFBDFBD8-EEE6-4DA5-8B5F-2387C5DB8CC7}" srcOrd="1" destOrd="0" presId="urn:microsoft.com/office/officeart/2005/8/layout/list1"/>
    <dgm:cxn modelId="{925AF106-DC15-4EA3-A3B1-CD7CE2450C36}" srcId="{10121805-F5CE-4B4D-8D5E-E0335D9538E5}" destId="{1561EF56-01E9-4E1B-82C2-7CF701E34C30}" srcOrd="2" destOrd="0" parTransId="{4BCE30C4-8506-47DE-AC3C-D591939063A6}" sibTransId="{2C380E80-0F24-4451-BCDD-70F98960CDF1}"/>
    <dgm:cxn modelId="{532BCECD-91F8-405A-9ED1-97907E031262}" type="presOf" srcId="{0113BC7B-EE32-4F3F-B090-EE088D036C49}" destId="{2443AD78-F7E5-41D5-9F29-A57C489F19F6}" srcOrd="0" destOrd="0" presId="urn:microsoft.com/office/officeart/2005/8/layout/list1"/>
    <dgm:cxn modelId="{45B47835-1E89-41CE-886E-8A08463B993D}" type="presOf" srcId="{3D66DF21-AE65-431B-B8FA-2B4B5DDB0C74}" destId="{3C9ADF09-9E2F-4347-BCBA-7862C3A3CCBF}" srcOrd="0" destOrd="0" presId="urn:microsoft.com/office/officeart/2005/8/layout/list1"/>
    <dgm:cxn modelId="{6ACADF83-8380-479F-B071-21E246C34A91}" srcId="{10121805-F5CE-4B4D-8D5E-E0335D9538E5}" destId="{DC142DAC-5097-4F91-82E7-27CF02C98720}" srcOrd="1" destOrd="0" parTransId="{C6F38F55-31AD-4EB3-B24B-47F3FFF0F5AE}" sibTransId="{DFE160EC-20D3-47F5-A18D-2C0395ADB0A0}"/>
    <dgm:cxn modelId="{413C8E62-7C9C-41C7-9CD9-68BF1F62B16E}" type="presOf" srcId="{DC142DAC-5097-4F91-82E7-27CF02C98720}" destId="{CD382996-90B3-4949-A09A-0F30DC1CAB0C}" srcOrd="1" destOrd="0" presId="urn:microsoft.com/office/officeart/2005/8/layout/list1"/>
    <dgm:cxn modelId="{7E8FA09C-DCC9-4749-A8F3-956A8CAC6B9D}" type="presOf" srcId="{1561EF56-01E9-4E1B-82C2-7CF701E34C30}" destId="{BE12983A-656B-4C6B-B782-00DC1CA3078F}" srcOrd="0" destOrd="0" presId="urn:microsoft.com/office/officeart/2005/8/layout/list1"/>
    <dgm:cxn modelId="{1A497555-A915-40CF-9861-E4E068E65ECD}" srcId="{10121805-F5CE-4B4D-8D5E-E0335D9538E5}" destId="{3D66DF21-AE65-431B-B8FA-2B4B5DDB0C74}" srcOrd="0" destOrd="0" parTransId="{A310041D-7F31-4CDD-A233-40DF0DBFCD63}" sibTransId="{BA2A56BB-3155-420A-AF40-8CEB683C608A}"/>
    <dgm:cxn modelId="{50AE5C9A-66BA-4525-BF50-79BDDAE016D0}" type="presOf" srcId="{1561EF56-01E9-4E1B-82C2-7CF701E34C30}" destId="{AC4247A1-E550-4242-95D2-4EC00A662E54}" srcOrd="1" destOrd="0" presId="urn:microsoft.com/office/officeart/2005/8/layout/list1"/>
    <dgm:cxn modelId="{2F6D27AD-76D0-4D05-BBAF-5DFA6978162A}" type="presOf" srcId="{3D66DF21-AE65-431B-B8FA-2B4B5DDB0C74}" destId="{9914E82E-27D5-469F-BB9F-EA31A51F15E4}" srcOrd="1" destOrd="0" presId="urn:microsoft.com/office/officeart/2005/8/layout/list1"/>
    <dgm:cxn modelId="{A0B4BD39-5721-4447-97CE-433350942C11}" srcId="{10121805-F5CE-4B4D-8D5E-E0335D9538E5}" destId="{0113BC7B-EE32-4F3F-B090-EE088D036C49}" srcOrd="3" destOrd="0" parTransId="{DE7D0193-7CFA-42D4-96E9-FB85CF28C985}" sibTransId="{6A59053E-B756-4DF1-B4CA-8219FF1A4155}"/>
    <dgm:cxn modelId="{0A258B0F-9CED-44C3-BEED-7AD65A4BA724}" type="presParOf" srcId="{02E40BFE-DFD9-438D-8560-DEB6B609E330}" destId="{D83D2B22-071B-4C83-A49A-50430A574A2E}" srcOrd="0" destOrd="0" presId="urn:microsoft.com/office/officeart/2005/8/layout/list1"/>
    <dgm:cxn modelId="{286DC8E5-6FF5-46B9-8866-AB4E11EFAE36}" type="presParOf" srcId="{D83D2B22-071B-4C83-A49A-50430A574A2E}" destId="{3C9ADF09-9E2F-4347-BCBA-7862C3A3CCBF}" srcOrd="0" destOrd="0" presId="urn:microsoft.com/office/officeart/2005/8/layout/list1"/>
    <dgm:cxn modelId="{CCE7B08B-C431-4DB3-81CB-AC46D74F8D81}" type="presParOf" srcId="{D83D2B22-071B-4C83-A49A-50430A574A2E}" destId="{9914E82E-27D5-469F-BB9F-EA31A51F15E4}" srcOrd="1" destOrd="0" presId="urn:microsoft.com/office/officeart/2005/8/layout/list1"/>
    <dgm:cxn modelId="{F52D3E01-1345-4A8F-9CCF-D9FD51DE1366}" type="presParOf" srcId="{02E40BFE-DFD9-438D-8560-DEB6B609E330}" destId="{605307D2-3CD4-4F4C-84E7-848DBDB0FA4F}" srcOrd="1" destOrd="0" presId="urn:microsoft.com/office/officeart/2005/8/layout/list1"/>
    <dgm:cxn modelId="{3572424E-EE9D-43C9-A937-B4D63491E3FF}" type="presParOf" srcId="{02E40BFE-DFD9-438D-8560-DEB6B609E330}" destId="{93AF5782-E688-483C-B12A-1A450A68EA8C}" srcOrd="2" destOrd="0" presId="urn:microsoft.com/office/officeart/2005/8/layout/list1"/>
    <dgm:cxn modelId="{4326D13F-087C-45D1-B59B-B93626E654DF}" type="presParOf" srcId="{02E40BFE-DFD9-438D-8560-DEB6B609E330}" destId="{19925645-B373-46AE-A571-4AE6BFBE05CB}" srcOrd="3" destOrd="0" presId="urn:microsoft.com/office/officeart/2005/8/layout/list1"/>
    <dgm:cxn modelId="{FD08D06F-01BF-422A-B077-DC93F02BBCD8}" type="presParOf" srcId="{02E40BFE-DFD9-438D-8560-DEB6B609E330}" destId="{0D5B1439-8EBD-4686-A1E3-D0E887D3E2E5}" srcOrd="4" destOrd="0" presId="urn:microsoft.com/office/officeart/2005/8/layout/list1"/>
    <dgm:cxn modelId="{94673B57-586C-4A08-A38F-FB465BF39BA8}" type="presParOf" srcId="{0D5B1439-8EBD-4686-A1E3-D0E887D3E2E5}" destId="{C7955457-7D9A-4480-8533-633249019939}" srcOrd="0" destOrd="0" presId="urn:microsoft.com/office/officeart/2005/8/layout/list1"/>
    <dgm:cxn modelId="{EA7C506F-6813-4F60-B652-D138D9FFD715}" type="presParOf" srcId="{0D5B1439-8EBD-4686-A1E3-D0E887D3E2E5}" destId="{CD382996-90B3-4949-A09A-0F30DC1CAB0C}" srcOrd="1" destOrd="0" presId="urn:microsoft.com/office/officeart/2005/8/layout/list1"/>
    <dgm:cxn modelId="{BD89CAAD-AEE9-4A51-A34B-31B85EA71633}" type="presParOf" srcId="{02E40BFE-DFD9-438D-8560-DEB6B609E330}" destId="{A7B34919-760A-4537-B05F-6F95B0931E83}" srcOrd="5" destOrd="0" presId="urn:microsoft.com/office/officeart/2005/8/layout/list1"/>
    <dgm:cxn modelId="{B8B6F248-FCA7-4135-ADD2-B6674E3DBFE1}" type="presParOf" srcId="{02E40BFE-DFD9-438D-8560-DEB6B609E330}" destId="{167A595F-538B-4C41-A39D-875735765501}" srcOrd="6" destOrd="0" presId="urn:microsoft.com/office/officeart/2005/8/layout/list1"/>
    <dgm:cxn modelId="{E1E396C2-3E52-4588-BE0E-71852CAC8E0E}" type="presParOf" srcId="{02E40BFE-DFD9-438D-8560-DEB6B609E330}" destId="{0A6076E1-921F-484E-9551-9627EABEEEB3}" srcOrd="7" destOrd="0" presId="urn:microsoft.com/office/officeart/2005/8/layout/list1"/>
    <dgm:cxn modelId="{A77E40EF-5AB3-472B-AED3-74B3DF1511DF}" type="presParOf" srcId="{02E40BFE-DFD9-438D-8560-DEB6B609E330}" destId="{95730496-AF35-4084-ABD1-7E78A9C7DED1}" srcOrd="8" destOrd="0" presId="urn:microsoft.com/office/officeart/2005/8/layout/list1"/>
    <dgm:cxn modelId="{E3774770-597D-41F7-9545-200012D3F3C4}" type="presParOf" srcId="{95730496-AF35-4084-ABD1-7E78A9C7DED1}" destId="{BE12983A-656B-4C6B-B782-00DC1CA3078F}" srcOrd="0" destOrd="0" presId="urn:microsoft.com/office/officeart/2005/8/layout/list1"/>
    <dgm:cxn modelId="{26427827-A147-47AE-BF29-A3E6435F5BEB}" type="presParOf" srcId="{95730496-AF35-4084-ABD1-7E78A9C7DED1}" destId="{AC4247A1-E550-4242-95D2-4EC00A662E54}" srcOrd="1" destOrd="0" presId="urn:microsoft.com/office/officeart/2005/8/layout/list1"/>
    <dgm:cxn modelId="{EEB3C38D-4087-4D29-867B-121CD18D2700}" type="presParOf" srcId="{02E40BFE-DFD9-438D-8560-DEB6B609E330}" destId="{235B403F-A8B0-4ED1-912C-CD56AD20A9F0}" srcOrd="9" destOrd="0" presId="urn:microsoft.com/office/officeart/2005/8/layout/list1"/>
    <dgm:cxn modelId="{E3E0840B-CAFB-422A-8066-B665FE8FB213}" type="presParOf" srcId="{02E40BFE-DFD9-438D-8560-DEB6B609E330}" destId="{15BB9D99-7801-4DBB-8D8B-79272C6C3846}" srcOrd="10" destOrd="0" presId="urn:microsoft.com/office/officeart/2005/8/layout/list1"/>
    <dgm:cxn modelId="{AE93948C-7E28-4BB8-8387-D1071C19DAB7}" type="presParOf" srcId="{02E40BFE-DFD9-438D-8560-DEB6B609E330}" destId="{6E91EF09-CCE6-4652-8157-634F78C1467E}" srcOrd="11" destOrd="0" presId="urn:microsoft.com/office/officeart/2005/8/layout/list1"/>
    <dgm:cxn modelId="{522DFE25-7E86-465F-9ACE-050BE438D3D3}" type="presParOf" srcId="{02E40BFE-DFD9-438D-8560-DEB6B609E330}" destId="{EA755D80-CC4B-48FD-802D-EF220D6B9C5B}" srcOrd="12" destOrd="0" presId="urn:microsoft.com/office/officeart/2005/8/layout/list1"/>
    <dgm:cxn modelId="{795EB1AD-B680-4A73-B20E-075FF47CEA72}" type="presParOf" srcId="{EA755D80-CC4B-48FD-802D-EF220D6B9C5B}" destId="{2443AD78-F7E5-41D5-9F29-A57C489F19F6}" srcOrd="0" destOrd="0" presId="urn:microsoft.com/office/officeart/2005/8/layout/list1"/>
    <dgm:cxn modelId="{34593C06-F29C-4FF3-84E5-0FDA0CE547C7}" type="presParOf" srcId="{EA755D80-CC4B-48FD-802D-EF220D6B9C5B}" destId="{DFBDFBD8-EEE6-4DA5-8B5F-2387C5DB8CC7}" srcOrd="1" destOrd="0" presId="urn:microsoft.com/office/officeart/2005/8/layout/list1"/>
    <dgm:cxn modelId="{02DBB4F6-29F2-4E57-AE38-2AB73575D2F3}" type="presParOf" srcId="{02E40BFE-DFD9-438D-8560-DEB6B609E330}" destId="{64AE217E-3FD7-4731-AF63-D48EBAB00B97}" srcOrd="13" destOrd="0" presId="urn:microsoft.com/office/officeart/2005/8/layout/list1"/>
    <dgm:cxn modelId="{325A38BB-07DB-488B-90FD-C4819F371BD5}" type="presParOf" srcId="{02E40BFE-DFD9-438D-8560-DEB6B609E330}" destId="{3A4FBF06-551A-4450-9BF5-4323E4D296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CAD90-B57C-433A-8690-DA0B39D01842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3E4F341-7AB1-4BD7-B4AE-D277890C3DCD}">
      <dgm:prSet phldrT="[Текст]"/>
      <dgm:spPr/>
      <dgm:t>
        <a:bodyPr/>
        <a:lstStyle/>
        <a:p>
          <a:r>
            <a:rPr lang="en-US" b="1" i="1" dirty="0" smtClean="0"/>
            <a:t>historical events</a:t>
          </a:r>
          <a:endParaRPr lang="ru-RU" b="1" i="1" dirty="0"/>
        </a:p>
      </dgm:t>
    </dgm:pt>
    <dgm:pt modelId="{255CB3F0-070E-4579-A1FE-CD763AA61234}" type="parTrans" cxnId="{42C7F70D-8741-4A51-B971-5F81E2CDC4E4}">
      <dgm:prSet/>
      <dgm:spPr/>
      <dgm:t>
        <a:bodyPr/>
        <a:lstStyle/>
        <a:p>
          <a:endParaRPr lang="ru-RU"/>
        </a:p>
      </dgm:t>
    </dgm:pt>
    <dgm:pt modelId="{0265B9C3-3237-4D4A-98C5-8B10641C7C74}" type="sibTrans" cxnId="{42C7F70D-8741-4A51-B971-5F81E2CDC4E4}">
      <dgm:prSet/>
      <dgm:spPr/>
      <dgm:t>
        <a:bodyPr/>
        <a:lstStyle/>
        <a:p>
          <a:endParaRPr lang="ru-RU"/>
        </a:p>
      </dgm:t>
    </dgm:pt>
    <dgm:pt modelId="{3AA280E9-E813-40FF-BD20-0A22AFC1B0B4}">
      <dgm:prSet phldrT="[Текст]" custT="1"/>
      <dgm:spPr/>
      <dgm:t>
        <a:bodyPr/>
        <a:lstStyle/>
        <a:p>
          <a:r>
            <a:rPr lang="en-US" sz="2400" b="1" i="1" dirty="0"/>
            <a:t>politics</a:t>
          </a:r>
          <a:endParaRPr lang="ru-RU" sz="2400" b="1" i="1" dirty="0"/>
        </a:p>
      </dgm:t>
    </dgm:pt>
    <dgm:pt modelId="{E1CDA416-D96C-4157-9046-F48851065058}" type="parTrans" cxnId="{E8E31886-940C-4FB5-A51C-60F2F908CB47}">
      <dgm:prSet/>
      <dgm:spPr/>
      <dgm:t>
        <a:bodyPr/>
        <a:lstStyle/>
        <a:p>
          <a:endParaRPr lang="ru-RU"/>
        </a:p>
      </dgm:t>
    </dgm:pt>
    <dgm:pt modelId="{6F174548-064B-40CB-939B-F6F3CC1DA472}" type="sibTrans" cxnId="{E8E31886-940C-4FB5-A51C-60F2F908CB47}">
      <dgm:prSet/>
      <dgm:spPr/>
      <dgm:t>
        <a:bodyPr/>
        <a:lstStyle/>
        <a:p>
          <a:endParaRPr lang="ru-RU"/>
        </a:p>
      </dgm:t>
    </dgm:pt>
    <dgm:pt modelId="{3C2BF9B4-73C4-411B-9A39-7E23AC38BCE4}">
      <dgm:prSet phldrT="[Текст]" custT="1"/>
      <dgm:spPr/>
      <dgm:t>
        <a:bodyPr/>
        <a:lstStyle/>
        <a:p>
          <a:r>
            <a:rPr lang="en-US" sz="2400" b="1" i="1" dirty="0"/>
            <a:t>science</a:t>
          </a:r>
          <a:endParaRPr lang="ru-RU" sz="2400" b="1" i="1" dirty="0"/>
        </a:p>
      </dgm:t>
    </dgm:pt>
    <dgm:pt modelId="{A4E68DAE-A8FD-4A58-A39B-C88796F5E3A9}" type="parTrans" cxnId="{FCCA5773-5FD0-41B2-9963-4D8C5E4428E8}">
      <dgm:prSet/>
      <dgm:spPr/>
      <dgm:t>
        <a:bodyPr/>
        <a:lstStyle/>
        <a:p>
          <a:endParaRPr lang="ru-RU"/>
        </a:p>
      </dgm:t>
    </dgm:pt>
    <dgm:pt modelId="{64E31EF5-13C2-4ED3-8FDC-163A854E3A37}" type="sibTrans" cxnId="{FCCA5773-5FD0-41B2-9963-4D8C5E4428E8}">
      <dgm:prSet/>
      <dgm:spPr/>
      <dgm:t>
        <a:bodyPr/>
        <a:lstStyle/>
        <a:p>
          <a:endParaRPr lang="ru-RU"/>
        </a:p>
      </dgm:t>
    </dgm:pt>
    <dgm:pt modelId="{5FE96EF9-706C-4078-9EAA-98C577D4F672}">
      <dgm:prSet phldrT="[Текст]" custT="1"/>
      <dgm:spPr/>
      <dgm:t>
        <a:bodyPr/>
        <a:lstStyle/>
        <a:p>
          <a:r>
            <a:rPr lang="en-US" sz="2400" b="1" i="1" dirty="0"/>
            <a:t>holidays/</a:t>
          </a:r>
        </a:p>
        <a:p>
          <a:r>
            <a:rPr lang="en-US" sz="2400" b="1" i="1" dirty="0"/>
            <a:t>festivals</a:t>
          </a:r>
          <a:endParaRPr lang="ru-RU" sz="2400" b="1" i="1" dirty="0"/>
        </a:p>
      </dgm:t>
    </dgm:pt>
    <dgm:pt modelId="{E8E0FDCB-F104-4A8E-985E-A9592DFD8FFE}" type="parTrans" cxnId="{9C8B1A5C-628D-48C7-B688-B29137082E23}">
      <dgm:prSet/>
      <dgm:spPr/>
      <dgm:t>
        <a:bodyPr/>
        <a:lstStyle/>
        <a:p>
          <a:endParaRPr lang="ru-RU"/>
        </a:p>
      </dgm:t>
    </dgm:pt>
    <dgm:pt modelId="{2916833E-38F3-41D8-8669-50F38C0CC2E5}" type="sibTrans" cxnId="{9C8B1A5C-628D-48C7-B688-B29137082E23}">
      <dgm:prSet/>
      <dgm:spPr/>
      <dgm:t>
        <a:bodyPr/>
        <a:lstStyle/>
        <a:p>
          <a:endParaRPr lang="ru-RU"/>
        </a:p>
      </dgm:t>
    </dgm:pt>
    <dgm:pt modelId="{92E60680-1AB5-4482-9800-C131CDE033D8}">
      <dgm:prSet phldrT="[Текст]" custT="1"/>
      <dgm:spPr/>
      <dgm:t>
        <a:bodyPr/>
        <a:lstStyle/>
        <a:p>
          <a:r>
            <a:rPr lang="en-US" sz="2400" b="1" i="1" dirty="0"/>
            <a:t>culture</a:t>
          </a:r>
          <a:endParaRPr lang="ru-RU" sz="2400" b="1" i="1" dirty="0"/>
        </a:p>
      </dgm:t>
    </dgm:pt>
    <dgm:pt modelId="{0981C0BE-E55E-4CA0-AC7C-B85B113AA19B}" type="parTrans" cxnId="{08B01162-6ED3-41DB-A507-11077DF15D7A}">
      <dgm:prSet/>
      <dgm:spPr/>
      <dgm:t>
        <a:bodyPr/>
        <a:lstStyle/>
        <a:p>
          <a:endParaRPr lang="ru-RU"/>
        </a:p>
      </dgm:t>
    </dgm:pt>
    <dgm:pt modelId="{9D9D1A15-1A26-4988-B0D8-E296F699C1AC}" type="sibTrans" cxnId="{08B01162-6ED3-41DB-A507-11077DF15D7A}">
      <dgm:prSet/>
      <dgm:spPr/>
      <dgm:t>
        <a:bodyPr/>
        <a:lstStyle/>
        <a:p>
          <a:endParaRPr lang="ru-RU"/>
        </a:p>
      </dgm:t>
    </dgm:pt>
    <dgm:pt modelId="{DF0113AB-FF37-4DF9-B604-8A57DD1631B6}">
      <dgm:prSet custT="1"/>
      <dgm:spPr/>
      <dgm:t>
        <a:bodyPr/>
        <a:lstStyle/>
        <a:p>
          <a:r>
            <a:rPr lang="en-US" sz="2400" b="1" i="1" dirty="0"/>
            <a:t>dates of birth of </a:t>
          </a:r>
          <a:r>
            <a:rPr lang="en-US" sz="2400" b="1" i="1" dirty="0" err="1"/>
            <a:t>famouse</a:t>
          </a:r>
          <a:r>
            <a:rPr lang="en-US" sz="2400" b="1" i="1" dirty="0"/>
            <a:t> people</a:t>
          </a:r>
          <a:endParaRPr lang="ru-RU" sz="2400" b="1" i="1" dirty="0"/>
        </a:p>
      </dgm:t>
    </dgm:pt>
    <dgm:pt modelId="{8044A3C2-BDF9-4491-8319-E34571F13EB8}" type="parTrans" cxnId="{C50F7D09-AFEE-433B-94D5-23D83D7B29DA}">
      <dgm:prSet/>
      <dgm:spPr/>
      <dgm:t>
        <a:bodyPr/>
        <a:lstStyle/>
        <a:p>
          <a:endParaRPr lang="ru-RU"/>
        </a:p>
      </dgm:t>
    </dgm:pt>
    <dgm:pt modelId="{DEF25402-CD6B-4DF5-9C49-182466920070}" type="sibTrans" cxnId="{C50F7D09-AFEE-433B-94D5-23D83D7B29DA}">
      <dgm:prSet/>
      <dgm:spPr/>
      <dgm:t>
        <a:bodyPr/>
        <a:lstStyle/>
        <a:p>
          <a:endParaRPr lang="ru-RU"/>
        </a:p>
      </dgm:t>
    </dgm:pt>
    <dgm:pt modelId="{BCE6F73E-C7C9-49B3-BC69-16C89BDFA50E}">
      <dgm:prSet custT="1"/>
      <dgm:spPr/>
      <dgm:t>
        <a:bodyPr/>
        <a:lstStyle/>
        <a:p>
          <a:r>
            <a:rPr lang="en-US" sz="2400" b="1" i="1" dirty="0"/>
            <a:t>natural disasters</a:t>
          </a:r>
          <a:endParaRPr lang="ru-RU" sz="2400" b="1" i="1" dirty="0"/>
        </a:p>
      </dgm:t>
    </dgm:pt>
    <dgm:pt modelId="{94F6A3D1-29EA-4733-AD87-B12EFC507B58}" type="parTrans" cxnId="{A0FFD496-2491-4E64-B471-B5139E952E27}">
      <dgm:prSet/>
      <dgm:spPr/>
      <dgm:t>
        <a:bodyPr/>
        <a:lstStyle/>
        <a:p>
          <a:endParaRPr lang="ru-RU"/>
        </a:p>
      </dgm:t>
    </dgm:pt>
    <dgm:pt modelId="{DF4BCB1E-E671-4F87-A582-0E418DD65DD4}" type="sibTrans" cxnId="{A0FFD496-2491-4E64-B471-B5139E952E27}">
      <dgm:prSet/>
      <dgm:spPr/>
      <dgm:t>
        <a:bodyPr/>
        <a:lstStyle/>
        <a:p>
          <a:endParaRPr lang="ru-RU"/>
        </a:p>
      </dgm:t>
    </dgm:pt>
    <dgm:pt modelId="{244CAC1D-D657-406F-A235-3354F3912340}">
      <dgm:prSet custT="1"/>
      <dgm:spPr/>
      <dgm:t>
        <a:bodyPr/>
        <a:lstStyle/>
        <a:p>
          <a:r>
            <a:rPr lang="en-US" sz="2400" b="1" i="1" dirty="0"/>
            <a:t>social events</a:t>
          </a:r>
          <a:endParaRPr lang="ru-RU" sz="2400" b="1" i="1" dirty="0"/>
        </a:p>
      </dgm:t>
    </dgm:pt>
    <dgm:pt modelId="{33EDCEE9-2775-431E-8E66-373D951A7747}" type="parTrans" cxnId="{59F690F9-F141-47B1-BDA1-881EB39D9E31}">
      <dgm:prSet/>
      <dgm:spPr/>
      <dgm:t>
        <a:bodyPr/>
        <a:lstStyle/>
        <a:p>
          <a:endParaRPr lang="ru-RU"/>
        </a:p>
      </dgm:t>
    </dgm:pt>
    <dgm:pt modelId="{65671234-6EB1-449C-8A7E-60FC1711D716}" type="sibTrans" cxnId="{59F690F9-F141-47B1-BDA1-881EB39D9E31}">
      <dgm:prSet/>
      <dgm:spPr/>
      <dgm:t>
        <a:bodyPr/>
        <a:lstStyle/>
        <a:p>
          <a:endParaRPr lang="ru-RU"/>
        </a:p>
      </dgm:t>
    </dgm:pt>
    <dgm:pt modelId="{27097336-5B11-4A50-9ACD-902C3482AF90}" type="pres">
      <dgm:prSet presAssocID="{A00CAD90-B57C-433A-8690-DA0B39D018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B0F091-0B46-4075-B8A4-1B6D4C5F6B69}" type="pres">
      <dgm:prSet presAssocID="{93E4F341-7AB1-4BD7-B4AE-D277890C3DCD}" presName="centerShape" presStyleLbl="node0" presStyleIdx="0" presStyleCnt="1" custScaleX="203251" custLinFactNeighborX="1849" custLinFactNeighborY="-462"/>
      <dgm:spPr/>
      <dgm:t>
        <a:bodyPr/>
        <a:lstStyle/>
        <a:p>
          <a:endParaRPr lang="ru-RU"/>
        </a:p>
      </dgm:t>
    </dgm:pt>
    <dgm:pt modelId="{5F3A309A-9AE5-47A3-A24B-25F37637CD94}" type="pres">
      <dgm:prSet presAssocID="{E1CDA416-D96C-4157-9046-F48851065058}" presName="parTrans" presStyleLbl="sibTrans2D1" presStyleIdx="0" presStyleCnt="7"/>
      <dgm:spPr/>
      <dgm:t>
        <a:bodyPr/>
        <a:lstStyle/>
        <a:p>
          <a:endParaRPr lang="ru-RU"/>
        </a:p>
      </dgm:t>
    </dgm:pt>
    <dgm:pt modelId="{FD1E506F-A3C7-4D8F-B2E9-7033D00E76CB}" type="pres">
      <dgm:prSet presAssocID="{E1CDA416-D96C-4157-9046-F48851065058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54DE0AD0-C824-4496-A375-36111EE709DC}" type="pres">
      <dgm:prSet presAssocID="{3AA280E9-E813-40FF-BD20-0A22AFC1B0B4}" presName="node" presStyleLbl="node1" presStyleIdx="0" presStyleCnt="7" custScaleX="177359" custRadScaleRad="95621" custRadScaleInc="1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A1B75-04F7-4462-9C27-4157598399D4}" type="pres">
      <dgm:prSet presAssocID="{A4E68DAE-A8FD-4A58-A39B-C88796F5E3A9}" presName="parTrans" presStyleLbl="sibTrans2D1" presStyleIdx="1" presStyleCnt="7"/>
      <dgm:spPr/>
      <dgm:t>
        <a:bodyPr/>
        <a:lstStyle/>
        <a:p>
          <a:endParaRPr lang="ru-RU"/>
        </a:p>
      </dgm:t>
    </dgm:pt>
    <dgm:pt modelId="{B07BE6D1-4A92-4690-99D5-ACCFFBAD1D92}" type="pres">
      <dgm:prSet presAssocID="{A4E68DAE-A8FD-4A58-A39B-C88796F5E3A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6F0A35B2-DB33-4371-96D0-E762B0A3C367}" type="pres">
      <dgm:prSet presAssocID="{3C2BF9B4-73C4-411B-9A39-7E23AC38BCE4}" presName="node" presStyleLbl="node1" presStyleIdx="1" presStyleCnt="7" custScaleX="168049" custRadScaleRad="150305" custRadScaleInc="4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07E20-5C57-44AE-BFF8-94AC2B77D102}" type="pres">
      <dgm:prSet presAssocID="{E8E0FDCB-F104-4A8E-985E-A9592DFD8FF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CAF02EB5-E711-40A8-9152-1C97EAAD446C}" type="pres">
      <dgm:prSet presAssocID="{E8E0FDCB-F104-4A8E-985E-A9592DFD8FF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41DA7DC-9C3E-4622-84EC-CFC44638A6B4}" type="pres">
      <dgm:prSet presAssocID="{5FE96EF9-706C-4078-9EAA-98C577D4F672}" presName="node" presStyleLbl="node1" presStyleIdx="2" presStyleCnt="7" custScaleX="170638" custRadScaleRad="159597" custRadScaleInc="-3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BD043-3CE9-4DE1-A0E4-391403D645C4}" type="pres">
      <dgm:prSet presAssocID="{94F6A3D1-29EA-4733-AD87-B12EFC507B58}" presName="parTrans" presStyleLbl="sibTrans2D1" presStyleIdx="3" presStyleCnt="7"/>
      <dgm:spPr/>
      <dgm:t>
        <a:bodyPr/>
        <a:lstStyle/>
        <a:p>
          <a:endParaRPr lang="ru-RU"/>
        </a:p>
      </dgm:t>
    </dgm:pt>
    <dgm:pt modelId="{0E2249FA-ED30-4F0D-B50B-46E1295019B5}" type="pres">
      <dgm:prSet presAssocID="{94F6A3D1-29EA-4733-AD87-B12EFC507B5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672A92E0-DBB7-42B9-97FD-E3B26E725B38}" type="pres">
      <dgm:prSet presAssocID="{BCE6F73E-C7C9-49B3-BC69-16C89BDFA50E}" presName="node" presStyleLbl="node1" presStyleIdx="3" presStyleCnt="7" custScaleX="172424" custScaleY="99022" custRadScaleRad="126486" custRadScaleInc="-90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A1EA4-0BD1-4613-9D81-44509A7B520C}" type="pres">
      <dgm:prSet presAssocID="{0981C0BE-E55E-4CA0-AC7C-B85B113AA19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9BCBBD4-44FA-451F-B8C6-80E1585F2F73}" type="pres">
      <dgm:prSet presAssocID="{0981C0BE-E55E-4CA0-AC7C-B85B113AA19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E1BA161-A829-4532-9A9D-56DBA46A8E0F}" type="pres">
      <dgm:prSet presAssocID="{92E60680-1AB5-4482-9800-C131CDE033D8}" presName="node" presStyleLbl="node1" presStyleIdx="4" presStyleCnt="7" custScaleX="162676" custRadScaleRad="105503" custRadScaleInc="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03004-8589-4036-9238-61B53415FF5C}" type="pres">
      <dgm:prSet presAssocID="{8044A3C2-BDF9-4491-8319-E34571F13EB8}" presName="parTrans" presStyleLbl="sibTrans2D1" presStyleIdx="5" presStyleCnt="7"/>
      <dgm:spPr/>
      <dgm:t>
        <a:bodyPr/>
        <a:lstStyle/>
        <a:p>
          <a:endParaRPr lang="ru-RU"/>
        </a:p>
      </dgm:t>
    </dgm:pt>
    <dgm:pt modelId="{CEB49E5B-CFB7-4603-A9FD-55C5086EA3E2}" type="pres">
      <dgm:prSet presAssocID="{8044A3C2-BDF9-4491-8319-E34571F13EB8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9B77705-0BAF-46CD-A30A-F5EF3E96644E}" type="pres">
      <dgm:prSet presAssocID="{DF0113AB-FF37-4DF9-B604-8A57DD1631B6}" presName="node" presStyleLbl="node1" presStyleIdx="5" presStyleCnt="7" custScaleX="181948" custRadScaleRad="145054" custRadScaleInc="26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A0D77-57BA-4DFD-98FC-82A66A6E2A43}" type="pres">
      <dgm:prSet presAssocID="{33EDCEE9-2775-431E-8E66-373D951A7747}" presName="parTrans" presStyleLbl="sibTrans2D1" presStyleIdx="6" presStyleCnt="7"/>
      <dgm:spPr/>
      <dgm:t>
        <a:bodyPr/>
        <a:lstStyle/>
        <a:p>
          <a:endParaRPr lang="ru-RU"/>
        </a:p>
      </dgm:t>
    </dgm:pt>
    <dgm:pt modelId="{BCFD1BFC-FB88-4488-8FFA-708FE3100362}" type="pres">
      <dgm:prSet presAssocID="{33EDCEE9-2775-431E-8E66-373D951A774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7353A6C2-7C93-4AFE-AF1B-E7B78C8555F7}" type="pres">
      <dgm:prSet presAssocID="{244CAC1D-D657-406F-A235-3354F3912340}" presName="node" presStyleLbl="node1" presStyleIdx="6" presStyleCnt="7" custScaleX="156766" custRadScaleRad="138425" custRadScaleInc="-35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31886-940C-4FB5-A51C-60F2F908CB47}" srcId="{93E4F341-7AB1-4BD7-B4AE-D277890C3DCD}" destId="{3AA280E9-E813-40FF-BD20-0A22AFC1B0B4}" srcOrd="0" destOrd="0" parTransId="{E1CDA416-D96C-4157-9046-F48851065058}" sibTransId="{6F174548-064B-40CB-939B-F6F3CC1DA472}"/>
    <dgm:cxn modelId="{03EA17EC-7F74-45A1-B5F2-0B85CCF43F82}" type="presOf" srcId="{94F6A3D1-29EA-4733-AD87-B12EFC507B58}" destId="{F91BD043-3CE9-4DE1-A0E4-391403D645C4}" srcOrd="0" destOrd="0" presId="urn:microsoft.com/office/officeart/2005/8/layout/radial5"/>
    <dgm:cxn modelId="{C50F7D09-AFEE-433B-94D5-23D83D7B29DA}" srcId="{93E4F341-7AB1-4BD7-B4AE-D277890C3DCD}" destId="{DF0113AB-FF37-4DF9-B604-8A57DD1631B6}" srcOrd="5" destOrd="0" parTransId="{8044A3C2-BDF9-4491-8319-E34571F13EB8}" sibTransId="{DEF25402-CD6B-4DF5-9C49-182466920070}"/>
    <dgm:cxn modelId="{A0FFD496-2491-4E64-B471-B5139E952E27}" srcId="{93E4F341-7AB1-4BD7-B4AE-D277890C3DCD}" destId="{BCE6F73E-C7C9-49B3-BC69-16C89BDFA50E}" srcOrd="3" destOrd="0" parTransId="{94F6A3D1-29EA-4733-AD87-B12EFC507B58}" sibTransId="{DF4BCB1E-E671-4F87-A582-0E418DD65DD4}"/>
    <dgm:cxn modelId="{A958521E-6CC0-4F4D-BF1B-3C1E4B8257E5}" type="presOf" srcId="{8044A3C2-BDF9-4491-8319-E34571F13EB8}" destId="{E0D03004-8589-4036-9238-61B53415FF5C}" srcOrd="0" destOrd="0" presId="urn:microsoft.com/office/officeart/2005/8/layout/radial5"/>
    <dgm:cxn modelId="{44B8FD63-164D-4AD5-BFED-DABDC5C0831A}" type="presOf" srcId="{0981C0BE-E55E-4CA0-AC7C-B85B113AA19B}" destId="{4D3A1EA4-0BD1-4613-9D81-44509A7B520C}" srcOrd="0" destOrd="0" presId="urn:microsoft.com/office/officeart/2005/8/layout/radial5"/>
    <dgm:cxn modelId="{282CBFCC-CB4E-4AE9-8B85-8E8FA56F0F44}" type="presOf" srcId="{E1CDA416-D96C-4157-9046-F48851065058}" destId="{5F3A309A-9AE5-47A3-A24B-25F37637CD94}" srcOrd="0" destOrd="0" presId="urn:microsoft.com/office/officeart/2005/8/layout/radial5"/>
    <dgm:cxn modelId="{97BFB37B-AB44-41D5-88D4-ED8D6BDB8A65}" type="presOf" srcId="{33EDCEE9-2775-431E-8E66-373D951A7747}" destId="{8C2A0D77-57BA-4DFD-98FC-82A66A6E2A43}" srcOrd="0" destOrd="0" presId="urn:microsoft.com/office/officeart/2005/8/layout/radial5"/>
    <dgm:cxn modelId="{DB1F2261-E2E7-4FBB-A2E4-8AFC8F4EFB82}" type="presOf" srcId="{A4E68DAE-A8FD-4A58-A39B-C88796F5E3A9}" destId="{B07BE6D1-4A92-4690-99D5-ACCFFBAD1D92}" srcOrd="1" destOrd="0" presId="urn:microsoft.com/office/officeart/2005/8/layout/radial5"/>
    <dgm:cxn modelId="{42C7F70D-8741-4A51-B971-5F81E2CDC4E4}" srcId="{A00CAD90-B57C-433A-8690-DA0B39D01842}" destId="{93E4F341-7AB1-4BD7-B4AE-D277890C3DCD}" srcOrd="0" destOrd="0" parTransId="{255CB3F0-070E-4579-A1FE-CD763AA61234}" sibTransId="{0265B9C3-3237-4D4A-98C5-8B10641C7C74}"/>
    <dgm:cxn modelId="{E3C2A468-324B-4F20-AA87-FDCD97AABAC0}" type="presOf" srcId="{92E60680-1AB5-4482-9800-C131CDE033D8}" destId="{6E1BA161-A829-4532-9A9D-56DBA46A8E0F}" srcOrd="0" destOrd="0" presId="urn:microsoft.com/office/officeart/2005/8/layout/radial5"/>
    <dgm:cxn modelId="{9C8B1A5C-628D-48C7-B688-B29137082E23}" srcId="{93E4F341-7AB1-4BD7-B4AE-D277890C3DCD}" destId="{5FE96EF9-706C-4078-9EAA-98C577D4F672}" srcOrd="2" destOrd="0" parTransId="{E8E0FDCB-F104-4A8E-985E-A9592DFD8FFE}" sibTransId="{2916833E-38F3-41D8-8669-50F38C0CC2E5}"/>
    <dgm:cxn modelId="{B271C65C-9446-4CFF-A4D5-6C09B31877FA}" type="presOf" srcId="{BCE6F73E-C7C9-49B3-BC69-16C89BDFA50E}" destId="{672A92E0-DBB7-42B9-97FD-E3B26E725B38}" srcOrd="0" destOrd="0" presId="urn:microsoft.com/office/officeart/2005/8/layout/radial5"/>
    <dgm:cxn modelId="{08B01162-6ED3-41DB-A507-11077DF15D7A}" srcId="{93E4F341-7AB1-4BD7-B4AE-D277890C3DCD}" destId="{92E60680-1AB5-4482-9800-C131CDE033D8}" srcOrd="4" destOrd="0" parTransId="{0981C0BE-E55E-4CA0-AC7C-B85B113AA19B}" sibTransId="{9D9D1A15-1A26-4988-B0D8-E296F699C1AC}"/>
    <dgm:cxn modelId="{A5E8EEEA-0E82-4E92-AF7F-98744514BF9E}" type="presOf" srcId="{244CAC1D-D657-406F-A235-3354F3912340}" destId="{7353A6C2-7C93-4AFE-AF1B-E7B78C8555F7}" srcOrd="0" destOrd="0" presId="urn:microsoft.com/office/officeart/2005/8/layout/radial5"/>
    <dgm:cxn modelId="{FCCA5773-5FD0-41B2-9963-4D8C5E4428E8}" srcId="{93E4F341-7AB1-4BD7-B4AE-D277890C3DCD}" destId="{3C2BF9B4-73C4-411B-9A39-7E23AC38BCE4}" srcOrd="1" destOrd="0" parTransId="{A4E68DAE-A8FD-4A58-A39B-C88796F5E3A9}" sibTransId="{64E31EF5-13C2-4ED3-8FDC-163A854E3A37}"/>
    <dgm:cxn modelId="{D1778E23-DF68-474A-A7DD-B655B2F31CBC}" type="presOf" srcId="{3AA280E9-E813-40FF-BD20-0A22AFC1B0B4}" destId="{54DE0AD0-C824-4496-A375-36111EE709DC}" srcOrd="0" destOrd="0" presId="urn:microsoft.com/office/officeart/2005/8/layout/radial5"/>
    <dgm:cxn modelId="{1ECE290C-CE4E-408F-BF7D-305F3C364214}" type="presOf" srcId="{94F6A3D1-29EA-4733-AD87-B12EFC507B58}" destId="{0E2249FA-ED30-4F0D-B50B-46E1295019B5}" srcOrd="1" destOrd="0" presId="urn:microsoft.com/office/officeart/2005/8/layout/radial5"/>
    <dgm:cxn modelId="{A6E561D7-E15A-4608-ADE4-A72B1E0E2CB9}" type="presOf" srcId="{E8E0FDCB-F104-4A8E-985E-A9592DFD8FFE}" destId="{68607E20-5C57-44AE-BFF8-94AC2B77D102}" srcOrd="0" destOrd="0" presId="urn:microsoft.com/office/officeart/2005/8/layout/radial5"/>
    <dgm:cxn modelId="{83A0FDC6-B850-448F-A430-41D6FDEEC7F9}" type="presOf" srcId="{93E4F341-7AB1-4BD7-B4AE-D277890C3DCD}" destId="{90B0F091-0B46-4075-B8A4-1B6D4C5F6B69}" srcOrd="0" destOrd="0" presId="urn:microsoft.com/office/officeart/2005/8/layout/radial5"/>
    <dgm:cxn modelId="{96D8E172-73D5-40FF-B199-E945819ACD2B}" type="presOf" srcId="{E8E0FDCB-F104-4A8E-985E-A9592DFD8FFE}" destId="{CAF02EB5-E711-40A8-9152-1C97EAAD446C}" srcOrd="1" destOrd="0" presId="urn:microsoft.com/office/officeart/2005/8/layout/radial5"/>
    <dgm:cxn modelId="{06570AE1-C339-4C72-93BA-471BC160C950}" type="presOf" srcId="{E1CDA416-D96C-4157-9046-F48851065058}" destId="{FD1E506F-A3C7-4D8F-B2E9-7033D00E76CB}" srcOrd="1" destOrd="0" presId="urn:microsoft.com/office/officeart/2005/8/layout/radial5"/>
    <dgm:cxn modelId="{59F690F9-F141-47B1-BDA1-881EB39D9E31}" srcId="{93E4F341-7AB1-4BD7-B4AE-D277890C3DCD}" destId="{244CAC1D-D657-406F-A235-3354F3912340}" srcOrd="6" destOrd="0" parTransId="{33EDCEE9-2775-431E-8E66-373D951A7747}" sibTransId="{65671234-6EB1-449C-8A7E-60FC1711D716}"/>
    <dgm:cxn modelId="{D584620D-F308-4AF4-9A4D-4EEF1FEC6578}" type="presOf" srcId="{5FE96EF9-706C-4078-9EAA-98C577D4F672}" destId="{141DA7DC-9C3E-4622-84EC-CFC44638A6B4}" srcOrd="0" destOrd="0" presId="urn:microsoft.com/office/officeart/2005/8/layout/radial5"/>
    <dgm:cxn modelId="{A55B2A63-1590-4857-B685-72F179241657}" type="presOf" srcId="{DF0113AB-FF37-4DF9-B604-8A57DD1631B6}" destId="{69B77705-0BAF-46CD-A30A-F5EF3E96644E}" srcOrd="0" destOrd="0" presId="urn:microsoft.com/office/officeart/2005/8/layout/radial5"/>
    <dgm:cxn modelId="{592CFBD2-FDFD-489A-A95D-983C6A14DAF4}" type="presOf" srcId="{33EDCEE9-2775-431E-8E66-373D951A7747}" destId="{BCFD1BFC-FB88-4488-8FFA-708FE3100362}" srcOrd="1" destOrd="0" presId="urn:microsoft.com/office/officeart/2005/8/layout/radial5"/>
    <dgm:cxn modelId="{0D91DB6D-2694-4459-90D4-F4C0E782155D}" type="presOf" srcId="{8044A3C2-BDF9-4491-8319-E34571F13EB8}" destId="{CEB49E5B-CFB7-4603-A9FD-55C5086EA3E2}" srcOrd="1" destOrd="0" presId="urn:microsoft.com/office/officeart/2005/8/layout/radial5"/>
    <dgm:cxn modelId="{8F3DE446-695B-4017-AC88-357C306DB145}" type="presOf" srcId="{A00CAD90-B57C-433A-8690-DA0B39D01842}" destId="{27097336-5B11-4A50-9ACD-902C3482AF90}" srcOrd="0" destOrd="0" presId="urn:microsoft.com/office/officeart/2005/8/layout/radial5"/>
    <dgm:cxn modelId="{C58A1E11-8462-42B7-8E8E-5F1988A357FA}" type="presOf" srcId="{0981C0BE-E55E-4CA0-AC7C-B85B113AA19B}" destId="{29BCBBD4-44FA-451F-B8C6-80E1585F2F73}" srcOrd="1" destOrd="0" presId="urn:microsoft.com/office/officeart/2005/8/layout/radial5"/>
    <dgm:cxn modelId="{041DE813-2339-4A80-B115-82C73ED53421}" type="presOf" srcId="{A4E68DAE-A8FD-4A58-A39B-C88796F5E3A9}" destId="{24FA1B75-04F7-4462-9C27-4157598399D4}" srcOrd="0" destOrd="0" presId="urn:microsoft.com/office/officeart/2005/8/layout/radial5"/>
    <dgm:cxn modelId="{21F3B385-6FA4-42B5-AE77-57E0CAE50113}" type="presOf" srcId="{3C2BF9B4-73C4-411B-9A39-7E23AC38BCE4}" destId="{6F0A35B2-DB33-4371-96D0-E762B0A3C367}" srcOrd="0" destOrd="0" presId="urn:microsoft.com/office/officeart/2005/8/layout/radial5"/>
    <dgm:cxn modelId="{AE9D924A-7668-4A8F-8490-2DDFD6D36730}" type="presParOf" srcId="{27097336-5B11-4A50-9ACD-902C3482AF90}" destId="{90B0F091-0B46-4075-B8A4-1B6D4C5F6B69}" srcOrd="0" destOrd="0" presId="urn:microsoft.com/office/officeart/2005/8/layout/radial5"/>
    <dgm:cxn modelId="{0BF9A9B0-2ECA-4A60-804C-3077A62A0C3C}" type="presParOf" srcId="{27097336-5B11-4A50-9ACD-902C3482AF90}" destId="{5F3A309A-9AE5-47A3-A24B-25F37637CD94}" srcOrd="1" destOrd="0" presId="urn:microsoft.com/office/officeart/2005/8/layout/radial5"/>
    <dgm:cxn modelId="{9E7EFDFC-91EF-4B92-A3AC-81BFC43A7360}" type="presParOf" srcId="{5F3A309A-9AE5-47A3-A24B-25F37637CD94}" destId="{FD1E506F-A3C7-4D8F-B2E9-7033D00E76CB}" srcOrd="0" destOrd="0" presId="urn:microsoft.com/office/officeart/2005/8/layout/radial5"/>
    <dgm:cxn modelId="{5D3F1F1E-292B-4870-9181-F438ED98F3B0}" type="presParOf" srcId="{27097336-5B11-4A50-9ACD-902C3482AF90}" destId="{54DE0AD0-C824-4496-A375-36111EE709DC}" srcOrd="2" destOrd="0" presId="urn:microsoft.com/office/officeart/2005/8/layout/radial5"/>
    <dgm:cxn modelId="{A768B2AD-10A7-4BB6-BFF5-3881CFCF11B5}" type="presParOf" srcId="{27097336-5B11-4A50-9ACD-902C3482AF90}" destId="{24FA1B75-04F7-4462-9C27-4157598399D4}" srcOrd="3" destOrd="0" presId="urn:microsoft.com/office/officeart/2005/8/layout/radial5"/>
    <dgm:cxn modelId="{F2BDBA7F-7C74-4593-B538-27683C70B200}" type="presParOf" srcId="{24FA1B75-04F7-4462-9C27-4157598399D4}" destId="{B07BE6D1-4A92-4690-99D5-ACCFFBAD1D92}" srcOrd="0" destOrd="0" presId="urn:microsoft.com/office/officeart/2005/8/layout/radial5"/>
    <dgm:cxn modelId="{18C3A419-96F1-4DF8-99E6-F6D0366984CC}" type="presParOf" srcId="{27097336-5B11-4A50-9ACD-902C3482AF90}" destId="{6F0A35B2-DB33-4371-96D0-E762B0A3C367}" srcOrd="4" destOrd="0" presId="urn:microsoft.com/office/officeart/2005/8/layout/radial5"/>
    <dgm:cxn modelId="{6918A553-9896-47BB-829F-14621429D384}" type="presParOf" srcId="{27097336-5B11-4A50-9ACD-902C3482AF90}" destId="{68607E20-5C57-44AE-BFF8-94AC2B77D102}" srcOrd="5" destOrd="0" presId="urn:microsoft.com/office/officeart/2005/8/layout/radial5"/>
    <dgm:cxn modelId="{C1456285-70CD-42A9-9EB8-DDB2EFED1931}" type="presParOf" srcId="{68607E20-5C57-44AE-BFF8-94AC2B77D102}" destId="{CAF02EB5-E711-40A8-9152-1C97EAAD446C}" srcOrd="0" destOrd="0" presId="urn:microsoft.com/office/officeart/2005/8/layout/radial5"/>
    <dgm:cxn modelId="{B7350422-6C46-4E4C-80AD-E6745C57C128}" type="presParOf" srcId="{27097336-5B11-4A50-9ACD-902C3482AF90}" destId="{141DA7DC-9C3E-4622-84EC-CFC44638A6B4}" srcOrd="6" destOrd="0" presId="urn:microsoft.com/office/officeart/2005/8/layout/radial5"/>
    <dgm:cxn modelId="{1907DE5C-E979-4D7A-9400-2B1D1B292280}" type="presParOf" srcId="{27097336-5B11-4A50-9ACD-902C3482AF90}" destId="{F91BD043-3CE9-4DE1-A0E4-391403D645C4}" srcOrd="7" destOrd="0" presId="urn:microsoft.com/office/officeart/2005/8/layout/radial5"/>
    <dgm:cxn modelId="{D3D2EAE0-2607-4238-8C30-1526FA875751}" type="presParOf" srcId="{F91BD043-3CE9-4DE1-A0E4-391403D645C4}" destId="{0E2249FA-ED30-4F0D-B50B-46E1295019B5}" srcOrd="0" destOrd="0" presId="urn:microsoft.com/office/officeart/2005/8/layout/radial5"/>
    <dgm:cxn modelId="{DB4498F4-AAED-42CB-BFEA-5BEB5093FDB2}" type="presParOf" srcId="{27097336-5B11-4A50-9ACD-902C3482AF90}" destId="{672A92E0-DBB7-42B9-97FD-E3B26E725B38}" srcOrd="8" destOrd="0" presId="urn:microsoft.com/office/officeart/2005/8/layout/radial5"/>
    <dgm:cxn modelId="{6AD504B9-290A-4E80-AFC4-CABD77E230D6}" type="presParOf" srcId="{27097336-5B11-4A50-9ACD-902C3482AF90}" destId="{4D3A1EA4-0BD1-4613-9D81-44509A7B520C}" srcOrd="9" destOrd="0" presId="urn:microsoft.com/office/officeart/2005/8/layout/radial5"/>
    <dgm:cxn modelId="{3FF4BA23-42AC-4735-B0C9-BABD8F68CE22}" type="presParOf" srcId="{4D3A1EA4-0BD1-4613-9D81-44509A7B520C}" destId="{29BCBBD4-44FA-451F-B8C6-80E1585F2F73}" srcOrd="0" destOrd="0" presId="urn:microsoft.com/office/officeart/2005/8/layout/radial5"/>
    <dgm:cxn modelId="{99ADF9FC-3551-4742-9A71-5542B741560B}" type="presParOf" srcId="{27097336-5B11-4A50-9ACD-902C3482AF90}" destId="{6E1BA161-A829-4532-9A9D-56DBA46A8E0F}" srcOrd="10" destOrd="0" presId="urn:microsoft.com/office/officeart/2005/8/layout/radial5"/>
    <dgm:cxn modelId="{7ED70600-7F9B-44E1-B4BF-26FED95ABBC5}" type="presParOf" srcId="{27097336-5B11-4A50-9ACD-902C3482AF90}" destId="{E0D03004-8589-4036-9238-61B53415FF5C}" srcOrd="11" destOrd="0" presId="urn:microsoft.com/office/officeart/2005/8/layout/radial5"/>
    <dgm:cxn modelId="{179EEF01-5046-48B8-AA22-8693BBCC0749}" type="presParOf" srcId="{E0D03004-8589-4036-9238-61B53415FF5C}" destId="{CEB49E5B-CFB7-4603-A9FD-55C5086EA3E2}" srcOrd="0" destOrd="0" presId="urn:microsoft.com/office/officeart/2005/8/layout/radial5"/>
    <dgm:cxn modelId="{50EC62CD-5B7D-4953-8372-E93C67E4ECD8}" type="presParOf" srcId="{27097336-5B11-4A50-9ACD-902C3482AF90}" destId="{69B77705-0BAF-46CD-A30A-F5EF3E96644E}" srcOrd="12" destOrd="0" presId="urn:microsoft.com/office/officeart/2005/8/layout/radial5"/>
    <dgm:cxn modelId="{3F36EE12-C13B-46DD-A868-A401E5499268}" type="presParOf" srcId="{27097336-5B11-4A50-9ACD-902C3482AF90}" destId="{8C2A0D77-57BA-4DFD-98FC-82A66A6E2A43}" srcOrd="13" destOrd="0" presId="urn:microsoft.com/office/officeart/2005/8/layout/radial5"/>
    <dgm:cxn modelId="{D08179E3-F418-402B-9517-54CFF44D2059}" type="presParOf" srcId="{8C2A0D77-57BA-4DFD-98FC-82A66A6E2A43}" destId="{BCFD1BFC-FB88-4488-8FFA-708FE3100362}" srcOrd="0" destOrd="0" presId="urn:microsoft.com/office/officeart/2005/8/layout/radial5"/>
    <dgm:cxn modelId="{CCBD46B4-8041-4403-BD8A-5641483D349F}" type="presParOf" srcId="{27097336-5B11-4A50-9ACD-902C3482AF90}" destId="{7353A6C2-7C93-4AFE-AF1B-E7B78C8555F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The Day I Was Born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392488" cy="1273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Pupil of the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en-US" baseline="30000" dirty="0" err="1" smtClean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form B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School N 10</a:t>
            </a:r>
          </a:p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Soboleva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Anastasya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of August is the day</a:t>
            </a:r>
            <a:br>
              <a:rPr lang="en-US" dirty="0" smtClean="0"/>
            </a:br>
            <a:r>
              <a:rPr lang="en-US" dirty="0" smtClean="0"/>
              <a:t> of </a:t>
            </a:r>
            <a:r>
              <a:rPr lang="en-US" dirty="0" err="1" smtClean="0"/>
              <a:t>Mihey</a:t>
            </a:r>
            <a:r>
              <a:rPr lang="en-US" dirty="0" smtClean="0"/>
              <a:t> – </a:t>
            </a:r>
            <a:r>
              <a:rPr lang="en-US" dirty="0" err="1" smtClean="0"/>
              <a:t>Tihovey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314_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628800"/>
            <a:ext cx="3528392" cy="1741674"/>
          </a:xfrm>
        </p:spPr>
      </p:pic>
      <p:pic>
        <p:nvPicPr>
          <p:cNvPr id="5" name="Рисунок 4" descr="den-pamiati-proroka-miheia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3633901" cy="41946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The full date of my birthday is the 27</a:t>
            </a:r>
            <a:r>
              <a:rPr lang="en-US" sz="3600" i="1" baseline="30000" dirty="0" smtClean="0"/>
              <a:t>th</a:t>
            </a:r>
            <a:r>
              <a:rPr lang="en-US" sz="3600" i="1" dirty="0" smtClean="0"/>
              <a:t> of August 2005. </a:t>
            </a:r>
            <a:endParaRPr lang="ru-RU" sz="36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23728" y="1628800"/>
          <a:ext cx="5410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64096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The 27</a:t>
            </a:r>
            <a:r>
              <a:rPr lang="en-US" baseline="30000" dirty="0" smtClean="0"/>
              <a:t>th</a:t>
            </a:r>
            <a:r>
              <a:rPr lang="en-US" dirty="0" smtClean="0"/>
              <a:t> of August 2005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close of the Royal Military Orchestras Parade in Edinburg</a:t>
            </a:r>
            <a:endParaRPr lang="ru-RU" dirty="0"/>
          </a:p>
        </p:txBody>
      </p:sp>
      <p:pic>
        <p:nvPicPr>
          <p:cNvPr id="5" name="Рисунок 4" descr="LRPS-Panel_September-2013_003.jpg"/>
          <p:cNvPicPr>
            <a:picLocks noChangeAspect="1"/>
          </p:cNvPicPr>
          <p:nvPr/>
        </p:nvPicPr>
        <p:blipFill>
          <a:blip r:embed="rId2" cstate="print"/>
          <a:srcRect t="12401"/>
          <a:stretch>
            <a:fillRect/>
          </a:stretch>
        </p:blipFill>
        <p:spPr>
          <a:xfrm>
            <a:off x="1187624" y="2852936"/>
            <a:ext cx="6552728" cy="38267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The 27</a:t>
            </a:r>
            <a:r>
              <a:rPr lang="en-US" baseline="30000" dirty="0" smtClean="0"/>
              <a:t>th</a:t>
            </a:r>
            <a:r>
              <a:rPr lang="en-US" dirty="0" smtClean="0"/>
              <a:t> of August 2005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International festival “Long Night in Museums”</a:t>
            </a:r>
          </a:p>
          <a:p>
            <a:pPr>
              <a:buNone/>
            </a:pPr>
            <a:r>
              <a:rPr lang="en-US" dirty="0" smtClean="0"/>
              <a:t> in Berlin.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142306663761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76872"/>
            <a:ext cx="5436096" cy="4077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and International holidays: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dirty="0" smtClean="0"/>
              <a:t>The Day of Russian cinema</a:t>
            </a:r>
            <a:endParaRPr lang="ru-RU" dirty="0"/>
          </a:p>
        </p:txBody>
      </p:sp>
      <p:pic>
        <p:nvPicPr>
          <p:cNvPr id="4" name="Рисунок 3" descr="1440623008_000.jpg"/>
          <p:cNvPicPr>
            <a:picLocks noChangeAspect="1"/>
          </p:cNvPicPr>
          <p:nvPr/>
        </p:nvPicPr>
        <p:blipFill>
          <a:blip r:embed="rId2" cstate="print"/>
          <a:srcRect r="4333" b="7550"/>
          <a:stretch>
            <a:fillRect/>
          </a:stretch>
        </p:blipFill>
        <p:spPr>
          <a:xfrm>
            <a:off x="1331640" y="1700808"/>
            <a:ext cx="6626844" cy="40295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and International holidays: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dirty="0" smtClean="0"/>
              <a:t>The Day of Independence in Moldova.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035tz1lrhtxwqfew9zp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48140"/>
            <a:ext cx="5976664" cy="449245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Social life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The Kazan underground was opened.</a:t>
            </a:r>
            <a:endParaRPr lang="ru-RU" dirty="0"/>
          </a:p>
        </p:txBody>
      </p:sp>
      <p:pic>
        <p:nvPicPr>
          <p:cNvPr id="4" name="Рисунок 3" descr="0_5db16_b5218b31_orig.jpg"/>
          <p:cNvPicPr>
            <a:picLocks noChangeAspect="1"/>
          </p:cNvPicPr>
          <p:nvPr/>
        </p:nvPicPr>
        <p:blipFill>
          <a:blip r:embed="rId2" cstate="print"/>
          <a:srcRect b="2769"/>
          <a:stretch>
            <a:fillRect/>
          </a:stretch>
        </p:blipFill>
        <p:spPr>
          <a:xfrm>
            <a:off x="1259632" y="1988840"/>
            <a:ext cx="6598148" cy="42484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August 2005</a:t>
            </a:r>
            <a:br>
              <a:rPr lang="en-US" dirty="0" smtClean="0"/>
            </a:br>
            <a:r>
              <a:rPr lang="en-US" dirty="0" smtClean="0"/>
              <a:t> Festivals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Tomatino</a:t>
            </a:r>
            <a:r>
              <a:rPr lang="en-US" dirty="0" smtClean="0"/>
              <a:t>” in Spain.</a:t>
            </a:r>
            <a:endParaRPr lang="ru-RU" dirty="0"/>
          </a:p>
        </p:txBody>
      </p:sp>
      <p:pic>
        <p:nvPicPr>
          <p:cNvPr id="4" name="Рисунок 3" descr="00667acb9df1c471287f90f3b14fee8e91c820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692696"/>
            <a:ext cx="2164366" cy="3117814"/>
          </a:xfrm>
          <a:prstGeom prst="rect">
            <a:avLst/>
          </a:prstGeom>
        </p:spPr>
      </p:pic>
      <p:pic>
        <p:nvPicPr>
          <p:cNvPr id="5" name="Рисунок 4" descr="Nuevo-logo-Tomat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6076950" cy="31146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August 2005</a:t>
            </a:r>
            <a:br>
              <a:rPr lang="en-US" dirty="0" smtClean="0"/>
            </a:br>
            <a:r>
              <a:rPr lang="en-US" dirty="0" smtClean="0"/>
              <a:t>Natural disasters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floods in Europe</a:t>
            </a:r>
          </a:p>
          <a:p>
            <a:r>
              <a:rPr lang="en-US" dirty="0" smtClean="0"/>
              <a:t>Hurricane Katrina</a:t>
            </a:r>
          </a:p>
        </p:txBody>
      </p:sp>
      <p:pic>
        <p:nvPicPr>
          <p:cNvPr id="6" name="Рисунок 5" descr="146813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132856"/>
            <a:ext cx="4389120" cy="2523744"/>
          </a:xfrm>
          <a:prstGeom prst="rect">
            <a:avLst/>
          </a:prstGeom>
        </p:spPr>
      </p:pic>
      <p:pic>
        <p:nvPicPr>
          <p:cNvPr id="9" name="Рисунок 8" descr="2005Katrina_Terra_28Aug_1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24944"/>
            <a:ext cx="2889701" cy="37286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fontAlgn="base">
              <a:buNone/>
            </a:pPr>
            <a:r>
              <a:rPr lang="en-US" dirty="0" smtClean="0"/>
              <a:t>  “The two most important days in your life</a:t>
            </a:r>
            <a:br>
              <a:rPr lang="en-US" dirty="0" smtClean="0"/>
            </a:br>
            <a:r>
              <a:rPr lang="en-US" dirty="0" smtClean="0"/>
              <a:t>are the day you are born and the day you            find out why.”											</a:t>
            </a:r>
            <a:r>
              <a:rPr lang="en-US" dirty="0" err="1" smtClean="0"/>
              <a:t>MarkTwain</a:t>
            </a:r>
            <a:endParaRPr lang="ru-RU" dirty="0"/>
          </a:p>
        </p:txBody>
      </p:sp>
      <p:pic>
        <p:nvPicPr>
          <p:cNvPr id="4" name="Рисунок 3" descr="t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935" y="1886036"/>
            <a:ext cx="3313049" cy="42072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en-US" b="1" i="1" dirty="0" smtClean="0"/>
              <a:t>the UK - 7</a:t>
            </a:r>
            <a:endParaRPr lang="ru-RU" b="1" i="1" dirty="0" smtClean="0"/>
          </a:p>
          <a:p>
            <a:endParaRPr lang="ru-RU" dirty="0" smtClean="0"/>
          </a:p>
          <a:p>
            <a:r>
              <a:rPr lang="en-US" b="1" i="1" dirty="0" smtClean="0"/>
              <a:t>The USA - </a:t>
            </a:r>
            <a:r>
              <a:rPr lang="ru-RU" b="1" i="1" dirty="0" smtClean="0"/>
              <a:t>6</a:t>
            </a:r>
          </a:p>
          <a:p>
            <a:endParaRPr lang="ru-RU" dirty="0" smtClean="0"/>
          </a:p>
          <a:p>
            <a:r>
              <a:rPr lang="en-US" b="1" i="1" dirty="0" smtClean="0"/>
              <a:t>Canada - </a:t>
            </a:r>
            <a:r>
              <a:rPr lang="ru-RU" b="1" i="1" dirty="0" smtClean="0"/>
              <a:t>4</a:t>
            </a:r>
          </a:p>
          <a:p>
            <a:endParaRPr lang="ru-RU" dirty="0" smtClean="0"/>
          </a:p>
          <a:p>
            <a:r>
              <a:rPr lang="en-US" b="1" i="1" dirty="0" smtClean="0"/>
              <a:t>Australia - </a:t>
            </a:r>
            <a:r>
              <a:rPr lang="ru-RU" b="1" i="1" dirty="0" smtClean="0"/>
              <a:t>4</a:t>
            </a:r>
            <a:endParaRPr lang="ru-RU" b="1" i="1" dirty="0"/>
          </a:p>
        </p:txBody>
      </p:sp>
      <p:pic>
        <p:nvPicPr>
          <p:cNvPr id="4" name="Рисунок 3" descr="84b1f76535fad6e88178a6aaf01a07b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32656"/>
            <a:ext cx="2771800" cy="1559138"/>
          </a:xfrm>
          <a:prstGeom prst="rect">
            <a:avLst/>
          </a:prstGeom>
        </p:spPr>
      </p:pic>
      <p:pic>
        <p:nvPicPr>
          <p:cNvPr id="5" name="Рисунок 4" descr="america_306100348_st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124744"/>
            <a:ext cx="1844824" cy="1844824"/>
          </a:xfrm>
          <a:prstGeom prst="rect">
            <a:avLst/>
          </a:prstGeom>
        </p:spPr>
      </p:pic>
      <p:pic>
        <p:nvPicPr>
          <p:cNvPr id="6" name="Рисунок 5" descr="allfons.ru-21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492896"/>
            <a:ext cx="2727378" cy="1543158"/>
          </a:xfrm>
          <a:prstGeom prst="rect">
            <a:avLst/>
          </a:prstGeom>
        </p:spPr>
      </p:pic>
      <p:pic>
        <p:nvPicPr>
          <p:cNvPr id="7" name="Рисунок 6" descr="ajyb3g_0-t30im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221088"/>
            <a:ext cx="2688298" cy="15121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The year 2005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r>
              <a:rPr lang="en-US" dirty="0" smtClean="0"/>
              <a:t>the International Year of Sport</a:t>
            </a:r>
          </a:p>
          <a:p>
            <a:r>
              <a:rPr lang="en-US" dirty="0" smtClean="0"/>
              <a:t>the International Year of Physics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924944"/>
            <a:ext cx="2926204" cy="3328751"/>
          </a:xfrm>
          <a:prstGeom prst="rect">
            <a:avLst/>
          </a:prstGeom>
        </p:spPr>
      </p:pic>
      <p:pic>
        <p:nvPicPr>
          <p:cNvPr id="5" name="Рисунок 4" descr="wyp2005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852936"/>
            <a:ext cx="3941962" cy="35707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The year 2005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Wedding of prince William and Kate Middleton</a:t>
            </a:r>
            <a:endParaRPr lang="ru-RU" dirty="0"/>
          </a:p>
        </p:txBody>
      </p:sp>
      <p:pic>
        <p:nvPicPr>
          <p:cNvPr id="5" name="Содержимое 4" descr="4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r="50000" b="52427"/>
          <a:stretch>
            <a:fillRect/>
          </a:stretch>
        </p:blipFill>
        <p:spPr>
          <a:xfrm>
            <a:off x="2699792" y="2204864"/>
            <a:ext cx="3781838" cy="421899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The year 2005</a:t>
            </a:r>
            <a:endParaRPr lang="ru-RU" dirty="0"/>
          </a:p>
        </p:txBody>
      </p:sp>
      <p:pic>
        <p:nvPicPr>
          <p:cNvPr id="7" name="Рисунок 6" descr="youtube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544" y="2492896"/>
            <a:ext cx="5590456" cy="3952627"/>
          </a:xfrm>
          <a:prstGeom prst="rect">
            <a:avLst/>
          </a:prstGeom>
        </p:spPr>
      </p:pic>
      <p:pic>
        <p:nvPicPr>
          <p:cNvPr id="8" name="Содержимое 7" descr="Ангела-Меркель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 contrast="10000"/>
          </a:blip>
          <a:stretch>
            <a:fillRect/>
          </a:stretch>
        </p:blipFill>
        <p:spPr>
          <a:xfrm>
            <a:off x="611560" y="1052735"/>
            <a:ext cx="3384376" cy="419235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The year 2005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smtClean="0"/>
              <a:t>National Unity Day was celebrated in Russia in 2005 for the first time.</a:t>
            </a:r>
            <a:endParaRPr lang="ru-RU" dirty="0"/>
          </a:p>
        </p:txBody>
      </p:sp>
      <p:pic>
        <p:nvPicPr>
          <p:cNvPr id="4" name="Рисунок 3" descr="peres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5508104" cy="367206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of August through the history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1940 – Russian engineer Ivan </a:t>
            </a:r>
            <a:r>
              <a:rPr lang="en-US" dirty="0" err="1" smtClean="0"/>
              <a:t>Adomin</a:t>
            </a:r>
            <a:r>
              <a:rPr lang="en-US" dirty="0" smtClean="0"/>
              <a:t> invented </a:t>
            </a:r>
            <a:r>
              <a:rPr lang="en-US" dirty="0" err="1" smtClean="0"/>
              <a:t>colour</a:t>
            </a:r>
            <a:r>
              <a:rPr lang="en-US" dirty="0" smtClean="0"/>
              <a:t> television</a:t>
            </a:r>
            <a:endParaRPr lang="ru-RU" dirty="0" smtClean="0"/>
          </a:p>
          <a:p>
            <a:r>
              <a:rPr lang="en-US" dirty="0" smtClean="0"/>
              <a:t>1955 – the first Guinness Book of Records</a:t>
            </a:r>
            <a:endParaRPr lang="ru-RU" dirty="0" smtClean="0"/>
          </a:p>
          <a:p>
            <a:r>
              <a:rPr lang="en-US" dirty="0" smtClean="0"/>
              <a:t>1962 – the first medals for Russian schoolchildren</a:t>
            </a:r>
            <a:endParaRPr lang="ru-RU" dirty="0" smtClean="0"/>
          </a:p>
          <a:p>
            <a:r>
              <a:rPr lang="en-US" dirty="0" smtClean="0"/>
              <a:t>1980 – the summer Olympic Games in Moscow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share my birthday with: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r>
              <a:rPr lang="en-US" dirty="0" smtClean="0"/>
              <a:t>Georg Hegel German philosopher, 1770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Vrangler</a:t>
            </a:r>
            <a:r>
              <a:rPr lang="en-US" dirty="0" smtClean="0"/>
              <a:t> The Russian general, 1878</a:t>
            </a:r>
            <a:endParaRPr lang="ru-RU" dirty="0" smtClean="0"/>
          </a:p>
          <a:p>
            <a:r>
              <a:rPr lang="en-US" dirty="0" err="1" smtClean="0"/>
              <a:t>Faina</a:t>
            </a:r>
            <a:r>
              <a:rPr lang="en-US" dirty="0" smtClean="0"/>
              <a:t> </a:t>
            </a:r>
            <a:r>
              <a:rPr lang="en-US" dirty="0" err="1" smtClean="0"/>
              <a:t>Ranevskaya</a:t>
            </a:r>
            <a:r>
              <a:rPr lang="en-US" dirty="0" smtClean="0"/>
              <a:t> great Russian actress, 1896</a:t>
            </a:r>
            <a:endParaRPr lang="ru-RU" dirty="0" smtClean="0"/>
          </a:p>
          <a:p>
            <a:r>
              <a:rPr lang="en-US" dirty="0" smtClean="0"/>
              <a:t>Lyndon Johnson American Presidrent,1929</a:t>
            </a:r>
            <a:endParaRPr lang="ru-RU" dirty="0"/>
          </a:p>
        </p:txBody>
      </p:sp>
      <p:pic>
        <p:nvPicPr>
          <p:cNvPr id="10" name="Содержимое 9" descr="Lyndon-Johnso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92140" y="2704941"/>
            <a:ext cx="1950720" cy="2316480"/>
          </a:xfrm>
        </p:spPr>
      </p:pic>
      <p:pic>
        <p:nvPicPr>
          <p:cNvPr id="4" name="Рисунок 3" descr="840034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899123" cy="4133070"/>
          </a:xfrm>
          <a:prstGeom prst="rect">
            <a:avLst/>
          </a:prstGeom>
        </p:spPr>
      </p:pic>
      <p:pic>
        <p:nvPicPr>
          <p:cNvPr id="5" name="Рисунок 4" descr="userphoto_10144_48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052736"/>
            <a:ext cx="3888432" cy="4536915"/>
          </a:xfrm>
          <a:prstGeom prst="rect">
            <a:avLst/>
          </a:prstGeom>
        </p:spPr>
      </p:pic>
      <p:pic>
        <p:nvPicPr>
          <p:cNvPr id="8" name="Рисунок 7" descr="main_769293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052736"/>
            <a:ext cx="3875112" cy="5408549"/>
          </a:xfrm>
          <a:prstGeom prst="rect">
            <a:avLst/>
          </a:prstGeom>
        </p:spPr>
      </p:pic>
      <p:pic>
        <p:nvPicPr>
          <p:cNvPr id="11" name="Рисунок 10" descr="Lyndon-Johns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339430" cy="51530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US" dirty="0" smtClean="0"/>
              <a:t>In my work I presented 98 examples of historical events from  different branches of social life which connected with the day I was born.</a:t>
            </a:r>
            <a:endParaRPr lang="ru-RU" dirty="0"/>
          </a:p>
        </p:txBody>
      </p:sp>
      <p:pic>
        <p:nvPicPr>
          <p:cNvPr id="4" name="Рисунок 3" descr="funny-happy-birthday-quotes-Brithday-card-wallpaper-ideas-1600x9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119675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 aim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of my work is to prove that the day I was born is a great day in the world history.</a:t>
            </a:r>
          </a:p>
          <a:p>
            <a:endParaRPr lang="en-US" i="1" dirty="0" smtClean="0"/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 tasks </a:t>
            </a:r>
            <a:r>
              <a:rPr lang="en-US" i="1" dirty="0" smtClean="0"/>
              <a:t>are to find, study, analyze and classify information event in the past.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 object </a:t>
            </a:r>
            <a:r>
              <a:rPr lang="en-US" i="1" dirty="0" smtClean="0"/>
              <a:t>is historical events.</a:t>
            </a:r>
            <a:endParaRPr lang="ru-RU" i="1" dirty="0" smtClean="0"/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 subject </a:t>
            </a:r>
            <a:r>
              <a:rPr lang="en-US" i="1" dirty="0" smtClean="0"/>
              <a:t>is the most interesting and important facts about famous people, natural disasters, political, cultural sport events which connected with the date of my birth.</a:t>
            </a:r>
            <a:endParaRPr lang="ru-RU" i="1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endParaRPr lang="en-US" sz="44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400" b="1" i="1" dirty="0" smtClean="0">
                <a:solidFill>
                  <a:srgbClr val="FFFF00"/>
                </a:solidFill>
              </a:rPr>
              <a:t>My hypothesis is the day I was born plays the great role in history.</a:t>
            </a:r>
            <a:endParaRPr lang="ru-RU" sz="44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0160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The first country that began to start celebrating children's birthdays was Germany.</a:t>
            </a:r>
            <a:endParaRPr lang="ru-RU" sz="3200" b="1" i="1" dirty="0"/>
          </a:p>
        </p:txBody>
      </p:sp>
      <p:pic>
        <p:nvPicPr>
          <p:cNvPr id="4" name="Содержимое 3" descr="adler-edmund-f-tilgner-edmund-flowers-for-grandmother-1317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810"/>
          <a:stretch>
            <a:fillRect/>
          </a:stretch>
        </p:blipFill>
        <p:spPr>
          <a:xfrm>
            <a:off x="1763688" y="1916832"/>
            <a:ext cx="5549602" cy="42367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Birthday traditions.</a:t>
            </a:r>
            <a:br>
              <a:rPr lang="en-US" sz="3200" b="1" i="1" dirty="0" smtClean="0"/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Canada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nose greased with butter or margarine</a:t>
            </a:r>
            <a:endParaRPr lang="ru-RU" dirty="0"/>
          </a:p>
        </p:txBody>
      </p:sp>
      <p:pic>
        <p:nvPicPr>
          <p:cNvPr id="6" name="Рисунок 5" descr="can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05" y="2420888"/>
            <a:ext cx="3341171" cy="2088232"/>
          </a:xfrm>
          <a:prstGeom prst="rect">
            <a:avLst/>
          </a:prstGeom>
        </p:spPr>
      </p:pic>
      <p:pic>
        <p:nvPicPr>
          <p:cNvPr id="8" name="Рисунок 7" descr="no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0F5"/>
              </a:clrFrom>
              <a:clrTo>
                <a:srgbClr val="F1F0F5">
                  <a:alpha val="0"/>
                </a:srgbClr>
              </a:clrTo>
            </a:clrChange>
            <a:lum contrast="-20000"/>
          </a:blip>
          <a:srcRect l="29840" r="21020"/>
          <a:stretch>
            <a:fillRect/>
          </a:stretch>
        </p:blipFill>
        <p:spPr>
          <a:xfrm>
            <a:off x="4067944" y="2276872"/>
            <a:ext cx="1934920" cy="2625080"/>
          </a:xfrm>
          <a:prstGeom prst="rect">
            <a:avLst/>
          </a:prstGeom>
        </p:spPr>
      </p:pic>
      <p:pic>
        <p:nvPicPr>
          <p:cNvPr id="9" name="Рисунок 8" descr="Allergiya_na_masla2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tretch>
            <a:fillRect/>
          </a:stretch>
        </p:blipFill>
        <p:spPr>
          <a:xfrm>
            <a:off x="5580112" y="4340981"/>
            <a:ext cx="3408040" cy="2273163"/>
          </a:xfrm>
          <a:prstGeom prst="rect">
            <a:avLst/>
          </a:prstGeom>
        </p:spPr>
      </p:pic>
      <p:sp>
        <p:nvSpPr>
          <p:cNvPr id="10" name="Стрелка вверх 9"/>
          <p:cNvSpPr/>
          <p:nvPr/>
        </p:nvSpPr>
        <p:spPr>
          <a:xfrm rot="18892669">
            <a:off x="6164212" y="3838786"/>
            <a:ext cx="343662" cy="978408"/>
          </a:xfrm>
          <a:prstGeom prst="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Birthday traditions.</a:t>
            </a:r>
            <a:br>
              <a:rPr lang="en-US" b="1" i="1" dirty="0" smtClean="0"/>
            </a:b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Australia.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"Fairy Bread".</a:t>
            </a:r>
            <a:endParaRPr lang="ru-RU" dirty="0"/>
          </a:p>
        </p:txBody>
      </p:sp>
      <p:pic>
        <p:nvPicPr>
          <p:cNvPr id="5" name="Рисунок 4" descr="1024x1024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3240360" cy="3240360"/>
          </a:xfrm>
          <a:prstGeom prst="rect">
            <a:avLst/>
          </a:prstGeom>
        </p:spPr>
      </p:pic>
      <p:pic>
        <p:nvPicPr>
          <p:cNvPr id="6" name="Рисунок 5" descr="24x24-Aussie-Fairy-Bread-1-of-1 (1).jpg"/>
          <p:cNvPicPr>
            <a:picLocks noChangeAspect="1"/>
          </p:cNvPicPr>
          <p:nvPr/>
        </p:nvPicPr>
        <p:blipFill>
          <a:blip r:embed="rId3" cstate="print"/>
          <a:srcRect b="6027"/>
          <a:stretch>
            <a:fillRect/>
          </a:stretch>
        </p:blipFill>
        <p:spPr>
          <a:xfrm>
            <a:off x="683568" y="2852936"/>
            <a:ext cx="4139952" cy="2592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Birthday traditions.</a:t>
            </a:r>
            <a:br>
              <a:rPr lang="en-US" b="1" i="1" dirty="0" smtClean="0"/>
            </a:b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USA.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cake topped with lighted candles. </a:t>
            </a:r>
            <a:endParaRPr lang="ru-RU" dirty="0"/>
          </a:p>
        </p:txBody>
      </p:sp>
      <p:pic>
        <p:nvPicPr>
          <p:cNvPr id="4" name="Рисунок 3" descr="lighted-candles-his-birthday-birthday-cake-bottom-white-space-text-congratulations-43127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4968552" cy="40526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Birthday traditions.</a:t>
            </a:r>
            <a:br>
              <a:rPr lang="en-US" b="1" i="1" dirty="0" smtClean="0"/>
            </a:b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England.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 and family members  pick the child up by the hands and feet and bounce him up and down.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neobychnaya-tradiciya-v-irlandii-na-den-rozhdeniy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2780928"/>
            <a:ext cx="5472608" cy="36598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412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The Day I Was Born</vt:lpstr>
      <vt:lpstr>Слайд 2</vt:lpstr>
      <vt:lpstr>Слайд 3</vt:lpstr>
      <vt:lpstr>Слайд 4</vt:lpstr>
      <vt:lpstr>The first country that began to start celebrating children's birthdays was Germany.</vt:lpstr>
      <vt:lpstr>Birthday traditions. Canada </vt:lpstr>
      <vt:lpstr>Birthday traditions. Australia.</vt:lpstr>
      <vt:lpstr>Birthday traditions. USA.</vt:lpstr>
      <vt:lpstr>Birthday traditions. England.</vt:lpstr>
      <vt:lpstr>27th of August is the day  of Mihey – Tihovey </vt:lpstr>
      <vt:lpstr>The full date of my birthday is the 27th of August 2005. </vt:lpstr>
      <vt:lpstr>Слайд 12</vt:lpstr>
      <vt:lpstr>The 27th of August 2005 </vt:lpstr>
      <vt:lpstr>The 27th of August 2005 </vt:lpstr>
      <vt:lpstr>National and International holidays: </vt:lpstr>
      <vt:lpstr>National and International holidays: </vt:lpstr>
      <vt:lpstr>Social life</vt:lpstr>
      <vt:lpstr>August 2005  Festivals</vt:lpstr>
      <vt:lpstr>August 2005 Natural disasters </vt:lpstr>
      <vt:lpstr>Слайд 20</vt:lpstr>
      <vt:lpstr>The year 2005</vt:lpstr>
      <vt:lpstr>  The year 2005 Wedding of prince William and Kate Middleton</vt:lpstr>
      <vt:lpstr>The year 2005</vt:lpstr>
      <vt:lpstr>The year 2005</vt:lpstr>
      <vt:lpstr>27th of August through the history</vt:lpstr>
      <vt:lpstr>I share my birthday with: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 I Was Born</dc:title>
  <dc:creator>210</dc:creator>
  <cp:lastModifiedBy>210</cp:lastModifiedBy>
  <cp:revision>41</cp:revision>
  <dcterms:created xsi:type="dcterms:W3CDTF">2016-03-09T15:36:09Z</dcterms:created>
  <dcterms:modified xsi:type="dcterms:W3CDTF">2018-01-19T11:07:01Z</dcterms:modified>
</cp:coreProperties>
</file>