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9" r:id="rId10"/>
    <p:sldId id="268" r:id="rId11"/>
    <p:sldId id="267" r:id="rId12"/>
    <p:sldId id="270" r:id="rId13"/>
    <p:sldId id="271" r:id="rId14"/>
    <p:sldId id="277" r:id="rId15"/>
    <p:sldId id="266" r:id="rId16"/>
    <p:sldId id="273" r:id="rId17"/>
    <p:sldId id="274" r:id="rId18"/>
    <p:sldId id="275" r:id="rId19"/>
    <p:sldId id="26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3E54B-5AEF-4F3D-A09A-1D22A73C7DCB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B379-ED2E-47AC-92B6-50A4EB3293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B379-ED2E-47AC-92B6-50A4EB3293D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243840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ПРОМЫСЛЫ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ПОДМОСКОВЬЯ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im0-tub-ru.yandex.net/i?id=5825293b054306a2ba922d09bba4040f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208" y="1600200"/>
            <a:ext cx="248816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:\ДетСад\Desktop\сказки\maxresdefault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:\ДетСад\Desktop\сказки\gzhelskaya_rospis_21_091404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152400"/>
            <a:ext cx="1371600" cy="1828800"/>
          </a:xfrm>
          <a:prstGeom prst="rect">
            <a:avLst/>
          </a:prstGeom>
          <a:noFill/>
        </p:spPr>
      </p:pic>
      <p:pic>
        <p:nvPicPr>
          <p:cNvPr id="27653" name="Picture 5" descr="D:\ДетСад\Desktop\сказки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52400"/>
            <a:ext cx="1560165" cy="1828800"/>
          </a:xfrm>
          <a:prstGeom prst="rect">
            <a:avLst/>
          </a:prstGeom>
          <a:noFill/>
        </p:spPr>
      </p:pic>
      <p:pic>
        <p:nvPicPr>
          <p:cNvPr id="27654" name="Picture 6" descr="D:\ДетСад\Desktop\сказки\17a0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743200"/>
            <a:ext cx="4470400" cy="3925418"/>
          </a:xfrm>
          <a:prstGeom prst="rect">
            <a:avLst/>
          </a:prstGeom>
          <a:noFill/>
        </p:spPr>
      </p:pic>
      <p:pic>
        <p:nvPicPr>
          <p:cNvPr id="27655" name="Picture 7" descr="D:\ДетСад\Desktop\сказки\454-292-GZHEL_spb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923616"/>
            <a:ext cx="4191000" cy="2743883"/>
          </a:xfrm>
          <a:prstGeom prst="rect">
            <a:avLst/>
          </a:prstGeom>
          <a:noFill/>
        </p:spPr>
      </p:pic>
      <p:pic>
        <p:nvPicPr>
          <p:cNvPr id="27656" name="Picture 8" descr="D:\ДетСад\Desktop\сказки\63b223a262e55638433b5811b6hz--suveniry-i-podarki-shahmaty-gzhel-kobalt-bolshie-klassicheski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2057400"/>
            <a:ext cx="2971800" cy="1784350"/>
          </a:xfrm>
          <a:prstGeom prst="rect">
            <a:avLst/>
          </a:prstGeom>
          <a:noFill/>
        </p:spPr>
      </p:pic>
      <p:pic>
        <p:nvPicPr>
          <p:cNvPr id="27657" name="Picture 9" descr="D:\ДетСад\Desktop\сказки\63802.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599" y="152400"/>
            <a:ext cx="1613647" cy="1828800"/>
          </a:xfrm>
          <a:prstGeom prst="rect">
            <a:avLst/>
          </a:prstGeom>
          <a:noFill/>
        </p:spPr>
      </p:pic>
      <p:pic>
        <p:nvPicPr>
          <p:cNvPr id="27659" name="Picture 11" descr="D:\ДетСад\Desktop\сказки\ee33c0d9d1604dd8b26cd5b5670dbee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057400"/>
            <a:ext cx="1892656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1143001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ПАВЛОВСКИЙ ПОСАД – КРАСОТА РОССИИ  НА  ПЛАТКАХ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1200" y="1600200"/>
            <a:ext cx="3048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Павлопосадские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красота России.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1860 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годов начался выпуск шерстяных платков, украшенных красочным набивным цветочным орнаментом, постепенно производство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разсрасталось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приобрело выраженный национальный характер.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Павлопосадском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музее замечательная экспозиция по истории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промысла, где экспонируются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уникальные платки,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воссоздан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быт мастеров той эпохи, когда промысел был еще не фабричным.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://toptours.info/w/r25/files/shaw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5562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img1.liveinternet.ru/images/attach/c/9/106/660/106660297_4809770_p4_malen_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124200" cy="4686300"/>
          </a:xfrm>
          <a:prstGeom prst="rect">
            <a:avLst/>
          </a:prstGeom>
          <a:noFill/>
        </p:spPr>
      </p:pic>
      <p:pic>
        <p:nvPicPr>
          <p:cNvPr id="25604" name="Picture 4" descr="http://mtdata.ru/u30/photo8A2E/20828385072-0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"/>
            <a:ext cx="2667000" cy="3323543"/>
          </a:xfrm>
          <a:prstGeom prst="rect">
            <a:avLst/>
          </a:prstGeom>
          <a:noFill/>
        </p:spPr>
      </p:pic>
      <p:pic>
        <p:nvPicPr>
          <p:cNvPr id="25606" name="Picture 6" descr="http://mywishlist.ru/pic/i/wish/orig/006/256/50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2400"/>
            <a:ext cx="2917825" cy="3310405"/>
          </a:xfrm>
          <a:prstGeom prst="rect">
            <a:avLst/>
          </a:prstGeom>
          <a:noFill/>
        </p:spPr>
      </p:pic>
      <p:pic>
        <p:nvPicPr>
          <p:cNvPr id="25610" name="Picture 10" descr="http://cs411720.vk.me/v411720567/7494/q-CGVEEOSa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581400"/>
            <a:ext cx="3714750" cy="2895600"/>
          </a:xfrm>
          <a:prstGeom prst="rect">
            <a:avLst/>
          </a:prstGeom>
          <a:noFill/>
        </p:spPr>
      </p:pic>
      <p:pic>
        <p:nvPicPr>
          <p:cNvPr id="25614" name="Picture 14" descr="http://900igr.net/up/datai/245831/0011-021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3581400"/>
            <a:ext cx="184087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1143001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ЖОСТОВО – РАЗНОЦВЕТЬЕ НА ПОДНОСАХ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2600" y="1523999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деревне Жостово расположен еще один очень известный промысел - жостовские подносы. Производство подносов возникло в начале XIX века. Техника росписи была позаимствована в соседнем селе Федоскино. Изначально подносы делались из папье-маше, но затем перешли на жесть. В Жостово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есть музей где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роводятся мастер-классы и опытные экскурсоводы - мастера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прямо в музее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демонстрируют старинную технику росписи подносов.</a:t>
            </a:r>
            <a:endParaRPr lang="ru-RU" dirty="0"/>
          </a:p>
        </p:txBody>
      </p:sp>
      <p:pic>
        <p:nvPicPr>
          <p:cNvPr id="24578" name="Picture 2" descr="D:\ДетСад\Desktop\сказки\32429688_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22" y="1524000"/>
            <a:ext cx="528287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:\ДетСад\Desktop\сказки\44196eb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349536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657600" cy="29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 descr="D:\ДетСад\Desktop\сказки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52400"/>
            <a:ext cx="1676400" cy="1604963"/>
          </a:xfrm>
          <a:prstGeom prst="rect">
            <a:avLst/>
          </a:prstGeom>
          <a:noFill/>
        </p:spPr>
      </p:pic>
      <p:pic>
        <p:nvPicPr>
          <p:cNvPr id="36870" name="Picture 6" descr="D:\ДетСад\Desktop\сказки\goncharova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276600"/>
            <a:ext cx="3858719" cy="2824582"/>
          </a:xfrm>
          <a:prstGeom prst="rect">
            <a:avLst/>
          </a:prstGeom>
          <a:noFill/>
        </p:spPr>
      </p:pic>
      <p:pic>
        <p:nvPicPr>
          <p:cNvPr id="36871" name="Picture 7" descr="D:\ДетСад\Desktop\сказки\738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981200"/>
            <a:ext cx="2743200" cy="1999964"/>
          </a:xfrm>
          <a:prstGeom prst="rect">
            <a:avLst/>
          </a:prstGeom>
          <a:noFill/>
        </p:spPr>
      </p:pic>
      <p:pic>
        <p:nvPicPr>
          <p:cNvPr id="14" name="Рисунок 13" descr="D:\ДетСад\Desktop\сказки\277b1271c47a33228baaa3a4dcf705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905000"/>
            <a:ext cx="229308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D:\ДетСад\Desktop\сказки\647cb3c1250b52270be0974fe802eab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3886200"/>
            <a:ext cx="1759561" cy="2506772"/>
          </a:xfrm>
          <a:prstGeom prst="rect">
            <a:avLst/>
          </a:prstGeom>
          <a:noFill/>
        </p:spPr>
      </p:pic>
      <p:pic>
        <p:nvPicPr>
          <p:cNvPr id="18" name="Рисунок 17" descr="D:\ДетСад\Desktop\сказки\4c3110b706dc9a5444dd84b1394214af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4038600"/>
            <a:ext cx="2971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11430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СЕРГИЕВ  ПОСАД –ДЕРЕВЯННАЯ ИГРУШКА.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ДУША РОССИИ - РУССКАЯ МАТРЕШКА.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1905000"/>
            <a:ext cx="381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словах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«Сергиев Посад»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сразу же вспоминают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величественную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Сергиеву Лавру. Только немногие знают, что Сергеев Посад - это родина русской матрешки. До 1991 года город назывался Загорск и славился своими мебельными мастерами. Неудивительно, что матрешка появилась именно здесь. Музей игрушки находится в старинном здании напротив Лавры. Кроме матрешек в ней собраны традиционные игрушки со всего мира. Отдельный уголок посвящен игрушкам детей великокняжеской семьи. </a:t>
            </a:r>
            <a:endParaRPr lang="ru-RU" dirty="0"/>
          </a:p>
        </p:txBody>
      </p:sp>
      <p:pic>
        <p:nvPicPr>
          <p:cNvPr id="29698" name="Picture 2" descr="http://russo-travel.ru/upload/medialibrary/897/897c7a48c37839132f5febcb877a13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" descr="D:\ДетСад\Desktop\сказки\Мастер-Jl.-Багур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4044134" cy="4343400"/>
          </a:xfrm>
          <a:prstGeom prst="rect">
            <a:avLst/>
          </a:prstGeom>
          <a:noFill/>
        </p:spPr>
      </p:pic>
      <p:pic>
        <p:nvPicPr>
          <p:cNvPr id="22532" name="Picture 4" descr="https://www.metod-kopilka.ru/images/doc/37/31383/hello_html_m26df5a0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"/>
            <a:ext cx="1751154" cy="3438525"/>
          </a:xfrm>
          <a:prstGeom prst="rect">
            <a:avLst/>
          </a:prstGeom>
          <a:noFill/>
        </p:spPr>
      </p:pic>
      <p:pic>
        <p:nvPicPr>
          <p:cNvPr id="22534" name="Picture 6" descr="http://f4.mylove.ru/kkkPeq1Sv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3161601" cy="3446146"/>
          </a:xfrm>
          <a:prstGeom prst="rect">
            <a:avLst/>
          </a:prstGeom>
          <a:noFill/>
        </p:spPr>
      </p:pic>
      <p:pic>
        <p:nvPicPr>
          <p:cNvPr id="22536" name="Picture 8" descr="http://afisha.mosreg.ru/sites/default/files/s-p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657600"/>
            <a:ext cx="4724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11430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ВЕРБИЛКИ – СТАРИННОЕ ФАРФОРОВОЕ ПРОИЗВОДСТВО.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1524000"/>
            <a:ext cx="396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Вербилках действует фарфоровое производство, основанное английским купцом Гарднером еще в XVIII веке. Фабрика выполняла заказы для императорского двора, а в XIX веке была выкуплена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Матвеем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Кузнецовым (основателем фабрики в Дулево).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производстве нет музея,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экскурсии по производству проводятся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дням, во время экскурсии может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быть проведен мастер-класс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желающие могут принять в нем участие, чтобы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забрать работу после обжига нужно будет снова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приехать на производство.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g0050o.psstatic.com/133668392_verbilki-porcelain-tea-set-happy-couple-7-pc-eb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4724400" cy="360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www.prizipodarki.ru/upload/iblock/bc3/bc3c19a0fef5c4c33a01feae216fb5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184654" cy="3387060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8083a38527a9da47f0f9b2428e08c4ab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"/>
            <a:ext cx="3048000" cy="3048001"/>
          </a:xfrm>
          <a:prstGeom prst="rect">
            <a:avLst/>
          </a:prstGeom>
          <a:noFill/>
        </p:spPr>
      </p:pic>
      <p:pic>
        <p:nvPicPr>
          <p:cNvPr id="7" name="Рисунок 6" descr="http://www.gardnerporcelain.com/files/PV/34570000_34580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2766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s://souvenirtrade.ru/upload/iblock/775/7752d0ec00ad55527233039d1e72c75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657600"/>
            <a:ext cx="4057705" cy="1760030"/>
          </a:xfrm>
          <a:prstGeom prst="rect">
            <a:avLst/>
          </a:prstGeom>
          <a:noFill/>
        </p:spPr>
      </p:pic>
      <p:pic>
        <p:nvPicPr>
          <p:cNvPr id="10" name="Рисунок 9" descr="http://tradicii-duha.ru/wp-content/uploads/2017/09/02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334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https://www.prizipodarki.ru/upload/iblock/0af/0af06d040d3912a36a83758bdc46eaf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352800"/>
            <a:ext cx="154686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1219200"/>
            <a:ext cx="8001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 И  ИНТЕРНЕТ  ИСТОЧНИКИ: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Алешина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 В. Патриотическое воспитание дошкольников.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Р.С., Воспитатель и  дети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Бударина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Т.А.,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О.А. Знакомство детей с русским народным творчеством.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Ветохина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Я. Нравственно – патриотическое воспитание детей дошкольного возраста.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конспекты занятий / Методическое пособие для педагогов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нравственных чувств у старших дошкольников /Под ред. А.М. Виноградовой.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Виноградова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Н.Ф.  Наша Родина /  Н.Ф. Виноградова, С.А. Козлова.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Герасимова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З. Родной свой край люби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О. Л. Князева, М. Д.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Маханева Приобщение детей к истокам русской народной культуры.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Корчинова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 Детское Прикладное творчество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Хлебнова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Т.И. Декоративно – прикладное творчество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://podmoskovye.livejournal.com/104824.html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ДетСад\Desktop\1123-12-300x3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imgprx.livejournal.net/5cc720627c1bfe4c87cf3b36c238c9e036928a5f/6QsefOBxrepFw-Y-bvCoxhFVMxar9VKQw2zQeUGgLGTsZlrc2rlknqoj96KabJHnu9ZAA_Vlc-GkH1mKKMhX-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5781675" cy="398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1219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2667000"/>
            <a:ext cx="853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промыслы Подмосковья  - традиционные ремесла мастеров, по технологиям которых передавались из поколения в поколение знания, умения и в целом история великого народа.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тематического проекта с учетом регионального компонента была подготовлена данная презентация.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подготовлена воспитателем высшей квалификационной категории Вылчу Оксаной Анатольевной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 детский сад комбинированного вида №60 г. Апрелевка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Наро-Фоминского городского округа Московской области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19200" y="1142999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БОГОРОДСКОЕ – БОГОРОДСКАЯ ДЕРЕВЯННАЯ ИГРУШКА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5400" y="1600200"/>
            <a:ext cx="3886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Русская деревянная игрушка.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Богородские игрушки часто изготавливались в виде сюжетных композиций и включали в себя несколько действующих лиц – узнаваемых персонажей. Часто эти игрушки делались движущимися, для усиления эффекта. Самая знаменитая игрушка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мужик и медведь.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при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производстве работает музей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уникальной коллекцией.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 в год в Богородском проводится фестиваль народных промыслов,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фестиваля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ярмарка мастеров разных направлений,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посмотреть на умельцев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принять участие в мастер-классах.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://museum-sp.ru/upload/iblock/218/17_igr_kuz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4532376" cy="29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http://samovarovo.ru/images/istoriy/bg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845908" cy="3276600"/>
          </a:xfrm>
          <a:prstGeom prst="rect">
            <a:avLst/>
          </a:prstGeom>
          <a:noFill/>
        </p:spPr>
      </p:pic>
      <p:pic>
        <p:nvPicPr>
          <p:cNvPr id="4102" name="Picture 6" descr="http://www.mamabelle.ru/wa-data/public/shop/products/35/14/1435/images/372/372.75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3962400" cy="2971800"/>
          </a:xfrm>
          <a:prstGeom prst="rect">
            <a:avLst/>
          </a:prstGeom>
          <a:noFill/>
        </p:spPr>
      </p:pic>
      <p:pic>
        <p:nvPicPr>
          <p:cNvPr id="4104" name="Picture 8" descr="https://krugozor.ru/uploads/tours/img/rus/4910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52400"/>
            <a:ext cx="4727574" cy="3155656"/>
          </a:xfrm>
          <a:prstGeom prst="rect">
            <a:avLst/>
          </a:prstGeom>
          <a:noFill/>
        </p:spPr>
      </p:pic>
      <p:pic>
        <p:nvPicPr>
          <p:cNvPr id="9" name="Рисунок 8" descr="http://svoimi-rukami-club.ru/upload/image/products/1c/a8/1ca89f88ac30a50bbbb4e98f4a945f46.jpg.1600_16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4290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1143001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ФЕДОСКИНО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ФЕДОСКИНСКАЯ ЛАКОВАЯ МИНИАТЮРА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1524000"/>
            <a:ext cx="3276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Федоскино знаменито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своей расписной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лаковой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миниатюрой из папье-маше.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Мастера при изготовление своих работ издревле используют сюжеты народных сказок, праздников и забав, особенно хорошо им удаются зимние сюжеты на черном лаковом поле. При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фабрике действует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музей, во время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экскурсии можно шаг за шагом увидеть как листы картона превращаются в произведение искусства. В музее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представлены разнообразные и интересны экспонаты разных периодов нашей страны.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tdata.ru/u23/photoBD2E/20854317411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35" y="1676400"/>
            <a:ext cx="565265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eaculture.ru/wp-content/uploads/2014/01/f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548304" cy="3467599"/>
          </a:xfrm>
          <a:prstGeom prst="rect">
            <a:avLst/>
          </a:prstGeom>
          <a:noFill/>
        </p:spPr>
      </p:pic>
      <p:pic>
        <p:nvPicPr>
          <p:cNvPr id="31748" name="Picture 4" descr="http://slav-museum.ru/wp-content/uploads/2013/12/imgfotkiya_7381746_9854018-735x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"/>
            <a:ext cx="2554412" cy="3558800"/>
          </a:xfrm>
          <a:prstGeom prst="rect">
            <a:avLst/>
          </a:prstGeom>
          <a:noFill/>
        </p:spPr>
      </p:pic>
      <p:pic>
        <p:nvPicPr>
          <p:cNvPr id="31750" name="Picture 6" descr="http://puzzleit.ru/files/puzzles/169/168586/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10000"/>
            <a:ext cx="3990975" cy="2894816"/>
          </a:xfrm>
          <a:prstGeom prst="rect">
            <a:avLst/>
          </a:prstGeom>
          <a:noFill/>
        </p:spPr>
      </p:pic>
      <p:pic>
        <p:nvPicPr>
          <p:cNvPr id="31752" name="Picture 8" descr="http://derzhava.today/wp-content/uploads/2016/02/nash-otvet-zapadnym-prazdnika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0"/>
            <a:ext cx="4419600" cy="2903137"/>
          </a:xfrm>
          <a:prstGeom prst="rect">
            <a:avLst/>
          </a:prstGeom>
          <a:noFill/>
        </p:spPr>
      </p:pic>
      <p:pic>
        <p:nvPicPr>
          <p:cNvPr id="31754" name="Picture 10" descr="https://kholuy.ru/gallery/---------------_029yd4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52400"/>
            <a:ext cx="3581400" cy="3581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1143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ДУЛЕВО – СТАРИННОЕ  ФАРФОРОВОЕ ПРОИЗВОДСТВО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1524000"/>
            <a:ext cx="3581400" cy="443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Фарфоровое производство в Дулево не так известно, как Гжель. Но если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посмотреть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"сокола", клеймо Дулевского фарфора, то многие припомнят, что у них дома была такую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посуда или фарфоровые миниатюрки, которые так любят рассматривать дети. Много лет назад, Гжельский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купец Терентий Кузнецов купил пустующую землю возле села Ликино и основал село Дулево.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сегодняшний день Дулевский фарфоровый завод один из крупнейших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России, в каждом детском саду есть прекрасная посуда с замечательным детским рисунком, которая очень нравится малышам.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cdn.fishki.net/upload/post/201501/16/1389032/24360_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1905000"/>
            <a:ext cx="5015594" cy="356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www.akcia-antique.ru/sculpture/18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"/>
            <a:ext cx="2971800" cy="3962400"/>
          </a:xfrm>
          <a:prstGeom prst="rect">
            <a:avLst/>
          </a:prstGeom>
          <a:noFill/>
        </p:spPr>
      </p:pic>
      <p:pic>
        <p:nvPicPr>
          <p:cNvPr id="33798" name="Picture 6" descr="http://img0.liveinternet.ru/images/attach/c/7/97/125/97125484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971800" cy="3962400"/>
          </a:xfrm>
          <a:prstGeom prst="rect">
            <a:avLst/>
          </a:prstGeom>
          <a:noFill/>
        </p:spPr>
      </p:pic>
      <p:pic>
        <p:nvPicPr>
          <p:cNvPr id="33800" name="Picture 8" descr="http://static.doska.orbita.co.il/images/users/1367/136743_img_5914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"/>
            <a:ext cx="2743200" cy="3962400"/>
          </a:xfrm>
          <a:prstGeom prst="rect">
            <a:avLst/>
          </a:prstGeom>
          <a:noFill/>
        </p:spPr>
      </p:pic>
      <p:pic>
        <p:nvPicPr>
          <p:cNvPr id="33802" name="Picture 10" descr="https://farfor-classic.ru/uploads/catalog_img/051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267200"/>
            <a:ext cx="2438400" cy="2438400"/>
          </a:xfrm>
          <a:prstGeom prst="rect">
            <a:avLst/>
          </a:prstGeom>
          <a:noFill/>
        </p:spPr>
      </p:pic>
      <p:pic>
        <p:nvPicPr>
          <p:cNvPr id="33804" name="Picture 12" descr="https://ogo1.ru/upload/iblock/d4e/d4e4835a7eb8b3637ed074d4cabd1c8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267200"/>
            <a:ext cx="2438400" cy="2438400"/>
          </a:xfrm>
          <a:prstGeom prst="rect">
            <a:avLst/>
          </a:prstGeom>
          <a:noFill/>
        </p:spPr>
      </p:pic>
      <p:pic>
        <p:nvPicPr>
          <p:cNvPr id="33806" name="Picture 14" descr="http://www.domposuda.ru/images/dulevo/1256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1" y="4267200"/>
            <a:ext cx="385187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70c3a3ae2fb2f15598d7922698653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0" y="1143001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ГЖЕЛЬ – ГОЛУБАЯ СКАЗКА ПОДМОСКОВЬЯ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447800"/>
            <a:ext cx="411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из самых известных в России и за ее пределами промыслов - это Гжель. Сейчас кажется, что синь - это и есть традиционный цвет узора гжельского фарфора, но это не так. Просто в послевоенное время были трудности с краской, гжельцы смогли раздобыть вдоволь только синей краски. "Синий стиль" получил международное признание и было решено сделать его доминирующим. Сам промысел существовал в этих местах издревле. Михаил Ломоносов крайне высоко оценивал качество Гжельской глины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Завод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поселке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Новохаритоново, имеет свой музей, а 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проводятся экскурсии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производству. Можно при желании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пройти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ДетСад\Desktop\сказки\Gzhe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465840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758</Words>
  <PresentationFormat>Экран (4:3)</PresentationFormat>
  <Paragraphs>43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30</cp:revision>
  <dcterms:created xsi:type="dcterms:W3CDTF">2018-01-11T05:22:10Z</dcterms:created>
  <dcterms:modified xsi:type="dcterms:W3CDTF">2018-01-13T09:21:51Z</dcterms:modified>
</cp:coreProperties>
</file>