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8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CCAF-4954-4EDD-B1F4-C9E07E1AB96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3206-898B-4659-A347-625ADDB7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selego.ru/upload/iblock/e07/e07ba4967fb4b9d225918cbdbf120e47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selego.ru/upload/iblock/2c5/2c5447d313e192115ccc037657d486b1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vselego.ru/upload/iblock/e07/e07ba4967fb4b9d225918cbdbf120e47.jpg" TargetMode="External"/><Relationship Id="rId26" Type="http://schemas.openxmlformats.org/officeDocument/2006/relationships/hyperlink" Target="http://vselego.ru/upload/iblock/09b/09be959a97c358e76ade04035ebc0e97.jpg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19.jpeg"/><Relationship Id="rId7" Type="http://schemas.openxmlformats.org/officeDocument/2006/relationships/image" Target="../media/image13.jpeg"/><Relationship Id="rId12" Type="http://schemas.openxmlformats.org/officeDocument/2006/relationships/hyperlink" Target="http://vselego.ru/upload/iblock/4ec/4ecbcf77945157797e6b58e06c34dba8.jpg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1.jpeg"/><Relationship Id="rId2" Type="http://schemas.openxmlformats.org/officeDocument/2006/relationships/hyperlink" Target="http://vselego.ru/upload/iblock/189/18999e7bc8113ffafa4111f2cf9f6a01.jpg" TargetMode="External"/><Relationship Id="rId16" Type="http://schemas.openxmlformats.org/officeDocument/2006/relationships/hyperlink" Target="http://vselego.ru/upload/iblock/6b7/6b77d3bcc152d1c6c134d27a949097d8.jpg" TargetMode="External"/><Relationship Id="rId20" Type="http://schemas.openxmlformats.org/officeDocument/2006/relationships/hyperlink" Target="http://vselego.ru/upload/iblock/9b6/9b603b59787ab37a60ae16d88fd6742d.jpg" TargetMode="External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selego.ru/upload/iblock/daa/daa7059e0b18268d7a8f42e13d84016d.jpg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://vselego.ru/upload/iblock/03d/03d6bc8258efabee7bea346fea9868c4.jpg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0.jpeg"/><Relationship Id="rId28" Type="http://schemas.openxmlformats.org/officeDocument/2006/relationships/hyperlink" Target="http://vselego.ru/upload/iblock/2ec/2ec92b74bd113ff18393098748e6ab88.jpg" TargetMode="External"/><Relationship Id="rId10" Type="http://schemas.openxmlformats.org/officeDocument/2006/relationships/hyperlink" Target="http://vselego.ru/upload/iblock/6ce/6ce9341b72729a51ad190d43515e79f7.jpg" TargetMode="External"/><Relationship Id="rId19" Type="http://schemas.openxmlformats.org/officeDocument/2006/relationships/image" Target="../media/image8.jpeg"/><Relationship Id="rId4" Type="http://schemas.openxmlformats.org/officeDocument/2006/relationships/hyperlink" Target="http://vselego.ru/upload/iblock/63b/63bbf3a23e80cbac8bee3a7d6545f983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vselego.ru/upload/iblock/a03/a036428860c26570b8841f934835edb3.jpg" TargetMode="External"/><Relationship Id="rId22" Type="http://schemas.openxmlformats.org/officeDocument/2006/relationships/hyperlink" Target="http://vselego.ru/upload/iblock/529/529734ce5baf37fac7f7d469a71eda53.jpg" TargetMode="External"/><Relationship Id="rId27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dmin\&#1056;&#1072;&#1073;&#1086;&#1095;&#1080;&#1081;%20&#1089;&#1090;&#1086;&#1083;\&#1072;&#1090;&#1090;&#1077;&#1089;&#1090;&#1072;&#1094;&#1080;&#1103;\&#1086;&#1090;&#1082;&#1088;&#1099;&#1090;&#1099;&#1081;%20&#1091;&#1088;&#1086;&#1082;\&#1092;&#1080;&#1082;&#1089;&#1080;&#1082;&#1080;%20&#1088;&#1099;&#1095;&#1072;&#1075;%20&#1087;&#1088;&#1077;&#1079;&#1077;&#1085;&#1090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2573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Поезд быстро-быстро мчится! </a:t>
            </a:r>
            <a:br>
              <a:rPr lang="ru-RU" dirty="0"/>
            </a:br>
            <a:r>
              <a:rPr lang="ru-RU" dirty="0"/>
              <a:t>Чтоб несчастью не случиться, </a:t>
            </a:r>
            <a:br>
              <a:rPr lang="ru-RU" dirty="0"/>
            </a:br>
            <a:r>
              <a:rPr lang="ru-RU" dirty="0"/>
              <a:t>Закрывают переезд – </a:t>
            </a:r>
            <a:br>
              <a:rPr lang="ru-RU" dirty="0"/>
            </a:br>
            <a:r>
              <a:rPr lang="ru-RU" dirty="0"/>
              <a:t>Запрещен машинам въезд!</a:t>
            </a:r>
          </a:p>
        </p:txBody>
      </p:sp>
      <p:pic>
        <p:nvPicPr>
          <p:cNvPr id="1026" name="Picture 2" descr="http://os-plus.ru/images/shlagbau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5" y="2857494"/>
            <a:ext cx="3714776" cy="371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Подумайте, какую конструкцию можно построить на основе шлагбаума?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Переезд есть впереди -</a:t>
            </a:r>
            <a:br>
              <a:rPr lang="ru-RU" dirty="0"/>
            </a:br>
            <a:r>
              <a:rPr lang="ru-RU" dirty="0"/>
              <a:t>Тормози и подожди:</a:t>
            </a:r>
            <a:br>
              <a:rPr lang="ru-RU" dirty="0"/>
            </a:br>
            <a:r>
              <a:rPr lang="ru-RU" dirty="0"/>
              <a:t>Он опущен - ход сбавляй,</a:t>
            </a:r>
            <a:br>
              <a:rPr lang="ru-RU" dirty="0"/>
            </a:br>
            <a:r>
              <a:rPr lang="ru-RU" dirty="0"/>
              <a:t>А поднимут - проезжай.</a:t>
            </a:r>
          </a:p>
        </p:txBody>
      </p:sp>
      <p:pic>
        <p:nvPicPr>
          <p:cNvPr id="17410" name="Picture 2" descr="http://gorposmos.ru/_sf/7/32947645.jpg"/>
          <p:cNvPicPr>
            <a:picLocks noChangeAspect="1" noChangeArrowheads="1"/>
          </p:cNvPicPr>
          <p:nvPr/>
        </p:nvPicPr>
        <p:blipFill>
          <a:blip r:embed="rId2"/>
          <a:srcRect t="11814"/>
          <a:stretch>
            <a:fillRect/>
          </a:stretch>
        </p:blipFill>
        <p:spPr bwMode="auto">
          <a:xfrm>
            <a:off x="2143108" y="2786058"/>
            <a:ext cx="5572124" cy="350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3.pmo.ee/f/2014/06/19/3130045t100hd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821155" cy="2541540"/>
          </a:xfrm>
          <a:prstGeom prst="rect">
            <a:avLst/>
          </a:prstGeom>
          <a:noFill/>
        </p:spPr>
      </p:pic>
      <p:pic>
        <p:nvPicPr>
          <p:cNvPr id="18436" name="Picture 4" descr="http://dachnaya-zhizn.ru/images/dacha/av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143404" cy="2460803"/>
          </a:xfrm>
          <a:prstGeom prst="rect">
            <a:avLst/>
          </a:prstGeom>
          <a:noFill/>
        </p:spPr>
      </p:pic>
      <p:pic>
        <p:nvPicPr>
          <p:cNvPr id="18438" name="Picture 6" descr="http://www.kord-tula.ru/_files/images/%282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17300"/>
            <a:ext cx="3643338" cy="2715943"/>
          </a:xfrm>
          <a:prstGeom prst="rect">
            <a:avLst/>
          </a:prstGeom>
          <a:noFill/>
        </p:spPr>
      </p:pic>
      <p:pic>
        <p:nvPicPr>
          <p:cNvPr id="18440" name="Picture 8" descr="http://www.parktime.ru/images/avtomaticheskiy-shlagbaum/big/gitter_unter_baum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3571876"/>
            <a:ext cx="3714722" cy="278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7"/>
            <a:ext cx="7815290" cy="17145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"Конструирование простейших механизмов с использованием различных передач. Шлагбаум."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5.stpulscen.ru/images/product/071/251/405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1619250" cy="24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00321: Brick 2X2">
            <a:hlinkClick r:id="rId3"/>
          </p:cNvPr>
          <p:cNvPicPr/>
          <p:nvPr/>
        </p:nvPicPr>
        <p:blipFill>
          <a:blip r:embed="rId4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71810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00321: Brick 2X2">
            <a:hlinkClick r:id="rId3"/>
          </p:cNvPr>
          <p:cNvPicPr/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786058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00321: Brick 2X2">
            <a:hlinkClick r:id="rId3"/>
          </p:cNvPr>
          <p:cNvPicPr/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429000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8601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шлагбаума из конструктора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WEDO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Scretch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682" t="37737" r="7728" b="43725"/>
          <a:stretch>
            <a:fillRect/>
          </a:stretch>
        </p:blipFill>
        <p:spPr bwMode="auto">
          <a:xfrm>
            <a:off x="2509765" y="3214686"/>
            <a:ext cx="42768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nius-russia.ru/images/stories/catalog/simple/1.D.jpg"/>
          <p:cNvPicPr/>
          <p:nvPr/>
        </p:nvPicPr>
        <p:blipFill>
          <a:blip r:embed="rId2"/>
          <a:srcRect l="23089" t="18036" r="12774" b="35872"/>
          <a:stretch>
            <a:fillRect/>
          </a:stretch>
        </p:blipFill>
        <p:spPr bwMode="auto">
          <a:xfrm>
            <a:off x="1000100" y="642918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00430" y="2285992"/>
            <a:ext cx="1500199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стрела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929422" y="1857364"/>
            <a:ext cx="2214578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одъемный механизм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43504" y="4000504"/>
            <a:ext cx="150813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2451: Gear Wheel T=8, M=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22145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211510: Worm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04"/>
            <a:ext cx="83343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70726: Cross Axle 8M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8576" y="324118"/>
            <a:ext cx="154781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164021: Flat Tile 1X4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500042"/>
            <a:ext cx="1952636" cy="13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250465: Toothed Bar M=1, Z=10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2357430"/>
            <a:ext cx="1381132" cy="11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506083: Func. Motor Ø24X6M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2285992"/>
            <a:ext cx="1595446" cy="12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666579: Connector Peg/Cross Axle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3438" y="2285992"/>
            <a:ext cx="97631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494219: Wedge-Belt Wheel Ø24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57884" y="2143116"/>
            <a:ext cx="1214446" cy="14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00321: Brick 2X2">
            <a:hlinkClick r:id="rId18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86710" y="2214554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71001: Plate 1X4">
            <a:hlinkClick r:id="rId20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8596" y="4572008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211434: Crown- And Gear Wheel Z24">
            <a:hlinkClick r:id="rId22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85984" y="4857760"/>
            <a:ext cx="1000132" cy="8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370321: Brick 1X16, Ø4,9">
            <a:hlinkClick r:id="rId24"/>
          </p:cNvPr>
          <p:cNvPicPr/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00430" y="4572008"/>
            <a:ext cx="1643074" cy="14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4210759: Comb Wheel">
            <a:hlinkClick r:id="rId26"/>
          </p:cNvPr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429256" y="4500570"/>
            <a:ext cx="1214446" cy="13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4544151: V-Belt Ø33, Yellow">
            <a:hlinkClick r:id="rId28"/>
          </p:cNvPr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286644" y="4429132"/>
            <a:ext cx="762001" cy="14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297502"/>
          </a:xfrm>
        </p:spPr>
        <p:txBody>
          <a:bodyPr>
            <a:normAutofit/>
          </a:bodyPr>
          <a:lstStyle/>
          <a:p>
            <a:r>
              <a:rPr lang="ru-RU" dirty="0" smtClean="0"/>
              <a:t>Рычаг - это простейший механизм, представляющий собой балку, вращающуюся вокруг опоры.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фиксики рычаг през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64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Поезд быстро-быстро мчится!  Чтоб несчастью не случиться,  Закрывают переезд –  Запрещен машинам въезд!</vt:lpstr>
      <vt:lpstr>Переезд есть впереди - Тормози и подожди: Он опущен - ход сбавляй, А поднимут - проезжай.</vt:lpstr>
      <vt:lpstr>Слайд 3</vt:lpstr>
      <vt:lpstr>"Конструирование простейших механизмов с использованием различных передач. Шлагбаум." </vt:lpstr>
      <vt:lpstr>Цель: Создание шлагбаума из конструктора Лего WEDO и программирование в Scretch. </vt:lpstr>
      <vt:lpstr>Слайд 6</vt:lpstr>
      <vt:lpstr>Слайд 7</vt:lpstr>
      <vt:lpstr>Рычаг - это простейший механизм, представляющий собой балку, вращающуюся вокруг опоры.</vt:lpstr>
      <vt:lpstr>Слайд 9</vt:lpstr>
      <vt:lpstr>Подумайте, какую конструкцию можно построить на основе шлагбаума?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2016-11-27T16:43:06Z</dcterms:created>
  <dcterms:modified xsi:type="dcterms:W3CDTF">2017-10-29T00:46:53Z</dcterms:modified>
</cp:coreProperties>
</file>