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0" r:id="rId1"/>
  </p:sldMasterIdLst>
  <p:notesMasterIdLst>
    <p:notesMasterId r:id="rId12"/>
  </p:notesMasterIdLst>
  <p:sldIdLst>
    <p:sldId id="256" r:id="rId2"/>
    <p:sldId id="278" r:id="rId3"/>
    <p:sldId id="277" r:id="rId4"/>
    <p:sldId id="257" r:id="rId5"/>
    <p:sldId id="262" r:id="rId6"/>
    <p:sldId id="263" r:id="rId7"/>
    <p:sldId id="270" r:id="rId8"/>
    <p:sldId id="273" r:id="rId9"/>
    <p:sldId id="271" r:id="rId10"/>
    <p:sldId id="27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4" d="100"/>
          <a:sy n="84" d="100"/>
        </p:scale>
        <p:origin x="-954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6D8C3-9EA9-4156-AAE4-67DAF97A2E11}" type="datetimeFigureOut">
              <a:rPr lang="ru-RU" smtClean="0"/>
              <a:t>19.01.2018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88EEF-CB48-4858-B1B5-4703A6747B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41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146367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/>
          <p:cNvCxnSpPr/>
          <p:nvPr/>
        </p:nvCxnSpPr>
        <p:spPr>
          <a:xfrm>
            <a:off x="4708525" y="3549650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4540250" y="3525838"/>
            <a:ext cx="46038" cy="46037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1EC4B-C275-436C-9117-AD3AD9601230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8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0D638-EA7F-4C0B-880F-A4E7406552A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B956B-A19C-4174-B33D-DFCDD9C51BFD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840CA-18A6-4921-B4DC-7298BAADA34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8CA60-AFFA-4168-8A73-EEB63A150A48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1F1987-DCCB-414B-A6C4-EF244E436A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5741-CAE1-4FBD-91A5-5305BB8C9461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ECD92-AC87-42AD-A492-A02904CE7EC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/>
          <p:cNvCxnSpPr/>
          <p:nvPr/>
        </p:nvCxnSpPr>
        <p:spPr>
          <a:xfrm>
            <a:off x="685800" y="4916488"/>
            <a:ext cx="7924800" cy="4762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4D86F-0D12-4C30-BF14-488BE1DC490F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0E99A-2A07-4F3C-BD17-FA1D959662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84ED4-259E-4F02-9006-774184006D6A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FD6EB-566D-4624-A9BA-21F4F6D24D8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Прямая соединительная линия 6"/>
          <p:cNvCxnSpPr/>
          <p:nvPr/>
        </p:nvCxnSpPr>
        <p:spPr>
          <a:xfrm>
            <a:off x="563563" y="2179638"/>
            <a:ext cx="3748087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54563" y="2179638"/>
            <a:ext cx="3749675" cy="1587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4F7CB6-3CA8-427D-A9E2-CA42ED970F4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482E6-6C19-4CA1-883C-09FDCBD48FA9}" type="datetime1">
              <a:rPr lang="ru-RU" smtClean="0"/>
              <a:t>19.01.2018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80DF6-9C4D-4591-97DB-D0979116A37E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0B73E-B6AA-4F40-8E90-E390823EAF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3E4FDE-AB54-4C0A-A549-81550E3FECBE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3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3589F-D699-45EC-9C64-24C211BD51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A08CF-94A7-4358-A6C1-15322E87CAB7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F9AB0-FCDA-498B-8DAD-FA9215055B5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568BD-C3DB-468C-B8C0-8BBAB64D0263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656CA-7D11-4C16-8F2A-9EB590D5E7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Текст 8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67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950"/>
            <a:ext cx="2590800" cy="38417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285F65-A194-4E3E-A97A-F51C5C09B444}" type="datetime1">
              <a:rPr lang="ru-RU" smtClean="0"/>
              <a:t>19.01.2018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950"/>
            <a:ext cx="3581400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725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aseline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78B673-B6A4-4EEC-9798-24831E6C93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9" r:id="rId1"/>
    <p:sldLayoutId id="2147483931" r:id="rId2"/>
    <p:sldLayoutId id="2147483940" r:id="rId3"/>
    <p:sldLayoutId id="2147483932" r:id="rId4"/>
    <p:sldLayoutId id="2147483941" r:id="rId5"/>
    <p:sldLayoutId id="2147483933" r:id="rId6"/>
    <p:sldLayoutId id="2147483934" r:id="rId7"/>
    <p:sldLayoutId id="2147483935" r:id="rId8"/>
    <p:sldLayoutId id="2147483936" r:id="rId9"/>
    <p:sldLayoutId id="2147483937" r:id="rId10"/>
    <p:sldLayoutId id="2147483938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en-US" sz="4200" kern="1200" spc="-10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rgbClr val="F9F9F9"/>
          </a:solidFill>
          <a:latin typeface="Constant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4888" indent="-228600" algn="l" rtl="0" eaLnBrk="0" fontAlgn="base" hangingPunct="0">
        <a:spcBef>
          <a:spcPts val="300"/>
        </a:spcBef>
        <a:spcAft>
          <a:spcPct val="0"/>
        </a:spcAft>
        <a:buClr>
          <a:srgbClr val="B37732"/>
        </a:buClr>
        <a:buSzPct val="85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ts val="300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ts val="338"/>
        </a:spcBef>
        <a:spcAft>
          <a:spcPct val="0"/>
        </a:spcAft>
        <a:buClr>
          <a:srgbClr val="D6903D"/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3968" y="2708920"/>
            <a:ext cx="4643470" cy="3071834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Руководитель: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Паутова </a:t>
            </a:r>
            <a:r>
              <a:rPr lang="ru-RU" sz="2400" b="1" spc="0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И</a:t>
            </a: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рина Шакировна (педагог доп. образования)  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Выполнила: Тяпкина Виктория Викторовна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МУДО «Дом детства и юношества г. Черемхово»</a:t>
            </a:r>
          </a:p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spc="0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spc="0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476672"/>
            <a:ext cx="4700566" cy="2143140"/>
          </a:xfrm>
        </p:spPr>
        <p:txBody>
          <a:bodyPr>
            <a:normAutofit fontScale="9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Проект на тему:  </a:t>
            </a:r>
            <a:b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</a:br>
            <a: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« Мы помним!»  </a:t>
            </a:r>
            <a:b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</a:br>
            <a: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Щепин </a:t>
            </a:r>
            <a:b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</a:br>
            <a:r>
              <a:rPr lang="ru-RU" sz="27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Иннокентий Константинович   </a:t>
            </a:r>
            <a:r>
              <a:rPr lang="ru-RU" sz="40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/>
            </a:r>
            <a:br>
              <a:rPr lang="ru-RU" sz="40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</a:br>
            <a:endParaRPr lang="ru-RU" sz="4000" b="1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6093296"/>
            <a:ext cx="10055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auto">
              <a:spcBef>
                <a:spcPts val="600"/>
              </a:spcBef>
              <a:spcAft>
                <a:spcPts val="0"/>
              </a:spcAft>
              <a:buClr>
                <a:srgbClr val="F3A447"/>
              </a:buClr>
              <a:buSzPct val="85000"/>
              <a:defRPr/>
            </a:pPr>
            <a:r>
              <a:rPr lang="ru-RU" sz="2400" b="1" dirty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Constantia"/>
                <a:cs typeface="+mn-cs"/>
              </a:rPr>
              <a:t>2018 г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  <a:p>
            <a:pPr eaLnBrk="1" hangingPunct="1"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492896"/>
            <a:ext cx="8229600" cy="1219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С момента основания городского совета ветеранов Щепин И.К. был его бессменным членом и членом комитета  ветеранов войны и военной службы. К сожалению Иннокентия Константиновича уже нет в живых, но память об этом скромном и душевном человеке будет жить в памяти </a:t>
            </a:r>
            <a:r>
              <a:rPr lang="ru-RU" sz="2400" b="1" dirty="0" err="1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черемховцев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  <a:innerShdw blurRad="50800" dist="25400" dir="13500000">
                    <a:prstClr val="black">
                      <a:alpha val="70000"/>
                    </a:prstClr>
                  </a:innerShdw>
                </a:effectLst>
              </a:rPr>
              <a:t>.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/>
            </a:r>
            <a:b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/>
            </a:r>
            <a:b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</a:br>
            <a:endParaRPr lang="ru-RU" sz="2400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b="1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1. Ведущая идея проекта (слайд 3)</a:t>
            </a:r>
          </a:p>
          <a:p>
            <a:r>
              <a:rPr lang="ru-RU" sz="2400" b="1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2. Цель, задачи проекта (слайд 4)</a:t>
            </a:r>
          </a:p>
          <a:p>
            <a:r>
              <a:rPr lang="ru-RU" sz="2400" b="1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3. Биография Щепина И.К. (слайд 5-7)</a:t>
            </a:r>
          </a:p>
          <a:p>
            <a:r>
              <a:rPr lang="ru-RU" sz="2400" b="1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4. Награды (слайд 8-9)</a:t>
            </a:r>
          </a:p>
          <a:p>
            <a:r>
              <a:rPr lang="ru-RU" sz="2400" b="1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5. Заключение (слайд 10-11)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pPr algn="ctr"/>
            <a:r>
              <a:rPr lang="ru-RU" sz="3200" b="1" spc="0" dirty="0" smtClean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Содержание</a:t>
            </a: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33502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755576" y="1142984"/>
            <a:ext cx="7931224" cy="5429288"/>
          </a:xfrm>
        </p:spPr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Альбом  «Мы помним!» 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посвящен  участнику  Великой Отечественной войны   1941-1945 гг.  Щепину И.К., который  с оружием в руках отстоял независимость нашей Родины, а после войны продолжил свою трудовую деятельность на заводе имени Карла Маркса г. Черемхово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85728"/>
            <a:ext cx="7758138" cy="785818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Ведущая идея проекта</a:t>
            </a:r>
            <a:endParaRPr lang="ru-RU" sz="3200" b="1" spc="0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85860"/>
            <a:ext cx="8291264" cy="4879444"/>
          </a:xfrm>
        </p:spPr>
        <p:txBody>
          <a:bodyPr>
            <a:normAutofit fontScale="77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Создание альбома «Мы помним!», посвящённого И.К. Щепину участнику Великой Отечественной войны, подготовка мультимедийной презентации.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Задачи:</a:t>
            </a:r>
          </a:p>
          <a:p>
            <a:pPr marL="274320" lvl="0" indent="-274320" eaLnBrk="1" fontAlgn="auto" hangingPunct="1">
              <a:spcAft>
                <a:spcPts val="0"/>
              </a:spcAft>
              <a:buClr>
                <a:srgbClr val="F3A447"/>
              </a:buClr>
              <a:buFont typeface="Wingdings 2"/>
              <a:buChar char=""/>
              <a:defRPr/>
            </a:pPr>
            <a:r>
              <a:rPr lang="ru-RU" b="1" dirty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формирование у школьников чувства патриотизма и гражданственности, роста национального самосознания;</a:t>
            </a:r>
          </a:p>
          <a:p>
            <a:pPr marL="274320" lvl="0" indent="-274320" eaLnBrk="1" fontAlgn="auto" hangingPunct="1">
              <a:spcAft>
                <a:spcPts val="0"/>
              </a:spcAft>
              <a:buClr>
                <a:srgbClr val="F3A447"/>
              </a:buClr>
              <a:buFont typeface="Wingdings 2"/>
              <a:buChar char=""/>
              <a:defRPr/>
            </a:pPr>
            <a:endParaRPr lang="ru-RU" b="1" dirty="0">
              <a:ln w="50800"/>
              <a:solidFill>
                <a:prstClr val="black">
                  <a:shade val="50000"/>
                </a:prstClr>
              </a:solidFill>
              <a:effectLst>
                <a:glow rad="101600">
                  <a:prstClr val="white">
                    <a:alpha val="60000"/>
                  </a:prstClr>
                </a:glow>
              </a:effectLst>
            </a:endParaRPr>
          </a:p>
          <a:p>
            <a:pPr marL="274320" lvl="0" indent="-274320" eaLnBrk="1" fontAlgn="auto" hangingPunct="1">
              <a:spcAft>
                <a:spcPts val="0"/>
              </a:spcAft>
              <a:buClr>
                <a:srgbClr val="F3A447"/>
              </a:buClr>
              <a:buFont typeface="Wingdings 2"/>
              <a:buChar char=""/>
              <a:defRPr/>
            </a:pPr>
            <a:r>
              <a:rPr lang="ru-RU" b="1" dirty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формирование интереса к своим корням, изучению своего края и сохранение реликвий прошлого с использованием современных информационных технологий;</a:t>
            </a:r>
          </a:p>
          <a:p>
            <a:pPr marL="274320" lvl="0" indent="-274320" eaLnBrk="1" fontAlgn="auto" hangingPunct="1">
              <a:spcAft>
                <a:spcPts val="0"/>
              </a:spcAft>
              <a:buClr>
                <a:srgbClr val="F3A447"/>
              </a:buClr>
              <a:buFont typeface="Wingdings 2"/>
              <a:buChar char=""/>
              <a:defRPr/>
            </a:pPr>
            <a:endParaRPr lang="ru-RU" b="1" dirty="0">
              <a:ln w="50800"/>
              <a:solidFill>
                <a:prstClr val="black">
                  <a:shade val="50000"/>
                </a:prstClr>
              </a:solidFill>
              <a:effectLst>
                <a:glow rad="101600">
                  <a:prstClr val="white">
                    <a:alpha val="60000"/>
                  </a:prstClr>
                </a:glow>
              </a:effectLst>
            </a:endParaRPr>
          </a:p>
          <a:p>
            <a:pPr marL="274320" lvl="0" indent="-274320" eaLnBrk="1" fontAlgn="auto" hangingPunct="1">
              <a:spcAft>
                <a:spcPts val="0"/>
              </a:spcAft>
              <a:buClr>
                <a:srgbClr val="F3A447"/>
              </a:buClr>
              <a:buFont typeface="Wingdings 2"/>
              <a:buChar char=""/>
              <a:defRPr/>
            </a:pPr>
            <a:r>
              <a:rPr lang="ru-RU" b="1" dirty="0">
                <a:ln w="50800"/>
                <a:solidFill>
                  <a:prstClr val="black">
                    <a:shade val="50000"/>
                  </a:prstClr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</a:rPr>
              <a:t>привлечение внимания школьников  и подростков к теме Великой Отечественной войны, формирование чувства уважения к ветеранам войны и труженикам тыла, к истории своей страны;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8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919146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Цель проекта:</a:t>
            </a:r>
            <a:endParaRPr lang="ru-RU" sz="2400" b="1" spc="0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357188" y="1214438"/>
            <a:ext cx="8358187" cy="3857625"/>
          </a:xfrm>
        </p:spPr>
        <p:txBody>
          <a:bodyPr/>
          <a:lstStyle/>
          <a:p>
            <a:pPr algn="just" eaLnBrk="1" hangingPunct="1"/>
            <a:r>
              <a:rPr lang="ru-RU" sz="2400" smtClean="0">
                <a:solidFill>
                  <a:schemeClr val="bg1"/>
                </a:solidFill>
              </a:rPr>
              <a:t>Иннокентий  Константинович Щепин родился 10 октября 1923 года в деревне Заморская Черемховского района </a:t>
            </a:r>
          </a:p>
          <a:p>
            <a:pPr algn="just" eaLnBrk="1" hangingPunct="1"/>
            <a:endParaRPr lang="ru-RU" sz="2400" smtClean="0">
              <a:solidFill>
                <a:schemeClr val="bg1"/>
              </a:solidFill>
            </a:endParaRPr>
          </a:p>
          <a:p>
            <a:pPr algn="just" eaLnBrk="1" hangingPunct="1"/>
            <a:r>
              <a:rPr lang="ru-RU" sz="2400" smtClean="0">
                <a:solidFill>
                  <a:schemeClr val="bg1"/>
                </a:solidFill>
              </a:rPr>
              <a:t>После окончания 7 классов в 1938 году  поступил в Черемховский горпромуч и получил специальность слесаря. В феврале 1942 года был призван Черемховским горвоенкоматом в ряды Красной Армии</a:t>
            </a:r>
          </a:p>
          <a:p>
            <a:pPr algn="just" eaLnBrk="1" hangingPunct="1"/>
            <a:endParaRPr lang="ru-RU" sz="2400" smtClean="0">
              <a:solidFill>
                <a:schemeClr val="bg1"/>
              </a:solidFill>
            </a:endParaRPr>
          </a:p>
          <a:p>
            <a:pPr algn="just" eaLnBrk="1" hangingPunct="1"/>
            <a:r>
              <a:rPr lang="ru-RU" sz="2400" smtClean="0">
                <a:solidFill>
                  <a:schemeClr val="bg1"/>
                </a:solidFill>
              </a:rPr>
              <a:t> Окончил Забайкальское военно-пехотное училище в октябре  1942 года в звании младшего лейтенанта. В этом же месяце был направлен на Западный фронт. Участник боёв 1942-1945 годов</a:t>
            </a:r>
          </a:p>
          <a:p>
            <a:pPr algn="just" eaLnBrk="1" hangingPunct="1"/>
            <a:endParaRPr lang="ru-RU" sz="2400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/>
              <a:t> </a:t>
            </a:r>
          </a:p>
          <a:p>
            <a:pPr algn="just" eaLnBrk="1" hangingPunct="1">
              <a:buFont typeface="Wingdings 2" pitchFamily="18" charset="2"/>
              <a:buNone/>
            </a:pPr>
            <a:endParaRPr lang="ru-RU" sz="2400" smtClean="0"/>
          </a:p>
          <a:p>
            <a:pPr algn="just" eaLnBrk="1" hangingPunct="1">
              <a:buFont typeface="Wingdings 2" pitchFamily="18" charset="2"/>
              <a:buNone/>
            </a:pPr>
            <a:endParaRPr lang="ru-RU" sz="2400" smtClean="0"/>
          </a:p>
          <a:p>
            <a:pPr algn="just" eaLnBrk="1" hangingPunct="1"/>
            <a:endParaRPr lang="ru-RU" sz="2400" smtClean="0"/>
          </a:p>
          <a:p>
            <a:pPr algn="just" eaLnBrk="1" hangingPunct="1">
              <a:buFont typeface="Wingdings 2" pitchFamily="18" charset="2"/>
              <a:buNone/>
            </a:pPr>
            <a:endParaRPr lang="ru-RU" sz="2400" smtClean="0"/>
          </a:p>
          <a:p>
            <a:pPr algn="just" eaLnBrk="1" hangingPunct="1">
              <a:buFont typeface="Wingdings 2" pitchFamily="18" charset="2"/>
              <a:buNone/>
            </a:pPr>
            <a:r>
              <a:rPr lang="ru-RU" sz="2400" smtClean="0"/>
              <a:t> 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329510" cy="657244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spc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Щепин Иннокентий Константинович </a:t>
            </a:r>
            <a:endParaRPr lang="ru-RU" sz="2400" b="1" spc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85860"/>
            <a:ext cx="7400948" cy="1976438"/>
          </a:xfrm>
        </p:spPr>
        <p:txBody>
          <a:bodyPr>
            <a:normAutofit fontScale="775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«…247-я стрелковая дивизия в составе 69-й армии первого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Белорусского фронта продолжала преследование (с боями)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противника, освобождая </a:t>
            </a:r>
            <a:r>
              <a:rPr lang="ru-RU" sz="3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Польшу</a:t>
            </a:r>
            <a:endParaRPr lang="ru-RU" sz="3400" b="1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ru-RU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52400"/>
            <a:ext cx="7686700" cy="990584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spc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Из воспоминаний</a:t>
            </a:r>
            <a:endParaRPr lang="ru-RU" sz="2400" b="1" spc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Иннокентий Константинович был </a:t>
            </a: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награждён боевыми </a:t>
            </a: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на градами: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Орденом </a:t>
            </a: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Александра Суворова </a:t>
            </a:r>
            <a:r>
              <a:rPr lang="en-US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lgerian" pitchFamily="82" charset="0"/>
              </a:rPr>
              <a:t>III</a:t>
            </a: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степени. </a:t>
            </a:r>
            <a:endParaRPr lang="ru-RU" sz="2400" b="1" dirty="0" smtClean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Участвовал </a:t>
            </a: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в Курской битве. Освобождал Украину, Белоруссию и Польшу. Штурмовал Берлин. Награждён двумя Орденами Боевого Красного Знамени, Орденом Александра Невского, Орденом Отечественной войны </a:t>
            </a:r>
            <a:r>
              <a:rPr lang="en-US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  <a:latin typeface="Algerian" pitchFamily="82" charset="0"/>
              </a:rPr>
              <a:t>I </a:t>
            </a:r>
            <a:r>
              <a:rPr lang="ru-RU" sz="24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степени, тремя медалями «За Отвагу», медалями «За участие в Курской битве», «За взятие Берлина», «За победу над Германией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Награды</a:t>
            </a:r>
            <a:endParaRPr lang="ru-RU" b="1" spc="0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4699a6d90f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596" y="233639"/>
            <a:ext cx="3071834" cy="31238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effectLst>
            <a:reflection blurRad="12700" stA="38000" endPos="28000" dist="5000" dir="5400000" sy="-100000" algn="bl" rotWithShape="0"/>
          </a:effectLst>
        </p:spPr>
      </p:pic>
      <p:pic>
        <p:nvPicPr>
          <p:cNvPr id="6" name="Рисунок 5" descr="1360530543203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285728"/>
            <a:ext cx="2786050" cy="29764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Рисунок 6" descr="a2900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4678" y="3429000"/>
            <a:ext cx="3116960" cy="300300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6314" y="2492896"/>
            <a:ext cx="8086724" cy="2643206"/>
          </a:xfrm>
        </p:spPr>
        <p:txBody>
          <a:bodyPr>
            <a:normAutofit fontScale="25000" lnSpcReduction="20000"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96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    </a:t>
            </a:r>
            <a:r>
              <a:rPr lang="ru-RU" sz="9600" b="1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После </a:t>
            </a:r>
            <a:r>
              <a:rPr lang="ru-RU" sz="9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войны его трудовая деятельность связана с заводом имени Карла Маркса, где он прошёл трудовой путь от контрольного мастера по приёмке грузов, поступающих на завод, до начальника механического цеха. Окончил вечернее отделение горного техникума.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9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	Неоднократно избирался председателем профкома завода. Был награждён юбилейной медалью «За доблестный труд в ознаменование 100-летия В.И. Ленина» и знаками «Ударник пятилетки».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9600" b="1" dirty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	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401080" cy="612304"/>
          </a:xfrm>
        </p:spPr>
        <p:txBody>
          <a:bodyPr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400" b="1" spc="0" dirty="0" smtClean="0">
                <a:ln w="50800"/>
                <a:solidFill>
                  <a:schemeClr val="bg1">
                    <a:shade val="50000"/>
                  </a:schemeClr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Заключение</a:t>
            </a:r>
            <a:endParaRPr lang="ru-RU" sz="2400" b="1" spc="0" dirty="0">
              <a:ln w="50800"/>
              <a:solidFill>
                <a:schemeClr val="bg1">
                  <a:shade val="50000"/>
                </a:schemeClr>
              </a:solidFill>
              <a:effectLst>
                <a:glow rad="101600">
                  <a:schemeClr val="tx1">
                    <a:alpha val="60000"/>
                  </a:schemeClr>
                </a:glow>
              </a:effectLst>
            </a:endParaRPr>
          </a:p>
        </p:txBody>
      </p:sp>
      <p:pic>
        <p:nvPicPr>
          <p:cNvPr id="5122" name="Picture 2" descr="http://irkipedia.ru/sites/default/files/Tematicheskiy/Ekonomika/Mashinostroenie_i_metalloobrabotka/186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5" y="764704"/>
            <a:ext cx="3513002" cy="16136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4ECD92-AC87-42AD-A492-A02904CE7ECE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378</TotalTime>
  <Words>376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Проект на тему:   « Мы помним!»   Щепин  Иннокентий Константинович    </vt:lpstr>
      <vt:lpstr>Содержание</vt:lpstr>
      <vt:lpstr>Ведущая идея проекта</vt:lpstr>
      <vt:lpstr>Цель проекта:</vt:lpstr>
      <vt:lpstr>Щепин Иннокентий Константинович </vt:lpstr>
      <vt:lpstr>Из воспоминаний</vt:lpstr>
      <vt:lpstr>Награды</vt:lpstr>
      <vt:lpstr>Презентация PowerPoint</vt:lpstr>
      <vt:lpstr>Заключение</vt:lpstr>
      <vt:lpstr>С момента основания городского совета ветеранов Щепин И.К. был его бессменным членом и членом комитета  ветеранов войны и военной службы. К сожалению Иннокентия Константиновича уже нет в живых, но память об этом скромном и душевном человеке будет жить в памяти черемховцев. 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ДДЮ</cp:lastModifiedBy>
  <cp:revision>44</cp:revision>
  <dcterms:created xsi:type="dcterms:W3CDTF">2015-02-03T10:36:12Z</dcterms:created>
  <dcterms:modified xsi:type="dcterms:W3CDTF">2018-01-19T00:56:23Z</dcterms:modified>
</cp:coreProperties>
</file>